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302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BEA833-E235-9321-D8A1-EBE201DDF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D0F80B0-AAC8-F8D7-45CC-90764FA70D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36D025-3CF8-8ADA-3D6A-9849C58F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A85B-1153-4B69-BC60-597FF8084095}" type="datetimeFigureOut">
              <a:rPr lang="de-DE" smtClean="0"/>
              <a:t>18.11.2022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3F94BD-07BA-6F7F-BF3C-D02F8F03C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B0C10D-F6AB-332F-4693-9F319A7DD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97F0-AB74-47CB-A0F0-D2CF9F175A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118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AB30CF-E64F-F382-DC51-49DCF3703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052E689-B9FB-B6BC-3295-23065C86E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BDFC81-0021-59A7-0B20-DAF22F353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A85B-1153-4B69-BC60-597FF8084095}" type="datetimeFigureOut">
              <a:rPr lang="de-DE" smtClean="0"/>
              <a:t>18.11.2022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17B121-4C48-55A7-BAE6-067F06C5E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5C2375-67A5-5095-8597-4BC74EADF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97F0-AB74-47CB-A0F0-D2CF9F175A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450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AD26305-E330-930F-5DAE-D55E6939D0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205442F-40F0-CC9E-6733-5B01D01118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D7B00F-8F92-9B93-7473-C139CF043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A85B-1153-4B69-BC60-597FF8084095}" type="datetimeFigureOut">
              <a:rPr lang="de-DE" smtClean="0"/>
              <a:t>18.11.2022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5B82B1-E271-463D-A69A-5AAE176B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178E7C-0CFD-5BE2-688C-4B5C77FE5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97F0-AB74-47CB-A0F0-D2CF9F175A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7827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ACEB90-D15B-1519-4882-F4BFD4FF5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0CD11C-8F69-D934-5BA7-28056E472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1F5E0C-D418-FAD1-F961-A6AA8A138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A85B-1153-4B69-BC60-597FF8084095}" type="datetimeFigureOut">
              <a:rPr lang="de-DE" smtClean="0"/>
              <a:t>18.11.2022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D6086F-2721-3C8B-A663-248BB48CE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0C926A-4ED6-CEC6-C254-258353BF6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97F0-AB74-47CB-A0F0-D2CF9F175A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035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D157C9-D485-8465-D05C-1A7BF2960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E355CB6-D2DD-2DF9-60B2-D566D1051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26B608-5CFA-5EC0-5E87-CFA2B4111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A85B-1153-4B69-BC60-597FF8084095}" type="datetimeFigureOut">
              <a:rPr lang="de-DE" smtClean="0"/>
              <a:t>18.11.2022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1C0467-2E75-D21E-0AF6-BEFF5A70A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57F066-6646-C358-1AD6-220865A90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97F0-AB74-47CB-A0F0-D2CF9F175A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667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05F998-F7A8-07A7-1770-968660ECC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577603C-4BC2-0A05-D4CA-6D65F1A478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7EA4311-F95F-94F0-2A15-A7D94B428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0A328D1-096A-CDFA-B1B0-B7EE65772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A85B-1153-4B69-BC60-597FF8084095}" type="datetimeFigureOut">
              <a:rPr lang="de-DE" smtClean="0"/>
              <a:t>18.11.2022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0F645F7-215A-F79B-96E6-DD490A120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126902-354D-7FD2-BF9E-F4BDB47BA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97F0-AB74-47CB-A0F0-D2CF9F175A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0505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2BFA51-AE21-E008-10B5-F52477020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13727E9-8326-70CF-781C-D218CBAB9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601CD31-90CE-3EFF-882B-2436AF33E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D430F35-D814-EB9A-171A-20D243A9D6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559C82D-CC4E-184A-CD99-F23A16281D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329FB74-9391-0F73-E138-BD9848051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A85B-1153-4B69-BC60-597FF8084095}" type="datetimeFigureOut">
              <a:rPr lang="de-DE" smtClean="0"/>
              <a:t>18.11.2022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7729912-C76C-9568-E99A-D4A4E086F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9157EC4-2727-314D-AFA1-D0CB1D2A1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97F0-AB74-47CB-A0F0-D2CF9F175A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600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CA3778-2214-9706-254E-A08D5DBE0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BD4C19E-3F91-6325-F50A-8BD1528D5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A85B-1153-4B69-BC60-597FF8084095}" type="datetimeFigureOut">
              <a:rPr lang="de-DE" smtClean="0"/>
              <a:t>18.11.2022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DC7345B-4D19-EC4C-206A-79818A770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3CE6785-DAA4-4B07-5AFB-90D277B3A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97F0-AB74-47CB-A0F0-D2CF9F175A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301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DD5A7B0-9149-B6E4-ADF3-B19A5145B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A85B-1153-4B69-BC60-597FF8084095}" type="datetimeFigureOut">
              <a:rPr lang="de-DE" smtClean="0"/>
              <a:t>18.11.2022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18E3F9C-8764-9FEA-AD10-6959F353F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67F4D18-7AAA-9CD7-AEBF-2C8086CD7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97F0-AB74-47CB-A0F0-D2CF9F175A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86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0BC5D8-3A43-EB9B-B6A4-36FC1C49C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0A9482-16D0-8B3A-6A28-AA3AA9BF1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88E1A14-4053-D3A5-D03E-35F185C3ED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B7D9193-25DE-20C2-09D4-58DE690D3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A85B-1153-4B69-BC60-597FF8084095}" type="datetimeFigureOut">
              <a:rPr lang="de-DE" smtClean="0"/>
              <a:t>18.11.2022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50405CE-7E80-EFF5-1B2B-86584028E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6DEB12C-B79C-9317-9B0D-3E2F3FE8C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97F0-AB74-47CB-A0F0-D2CF9F175A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2490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4BC0E2-EE7A-2FD0-AA11-D72E6FE55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2EBF73A-B2B5-7A8E-1E5D-B7B97B6225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EFA279A-D35D-4EBA-13B0-3E5C902F29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3DC8E64-AD12-1E33-A345-7F008A5A8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8A85B-1153-4B69-BC60-597FF8084095}" type="datetimeFigureOut">
              <a:rPr lang="de-DE" smtClean="0"/>
              <a:t>18.11.2022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52C43CB-9623-628C-D800-95AB36900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25FCD0-9AAB-60E2-BCD0-2D48411CC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797F0-AB74-47CB-A0F0-D2CF9F175A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6103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BDA85C0-6B73-1C8B-70F5-7674D4BF3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3027587-8AE9-E572-DA2D-61A404E6B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4DC961-1D19-060C-EB8E-320241CF4E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8A85B-1153-4B69-BC60-597FF8084095}" type="datetimeFigureOut">
              <a:rPr lang="de-DE" smtClean="0"/>
              <a:t>18.11.2022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24EE25-8004-BCAE-D897-3235765B07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16274A-0A35-4613-4B57-6CF24AA428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797F0-AB74-47CB-A0F0-D2CF9F175A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271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2C8B2F-13EF-25ED-819E-3CBE19C878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FPZ Waldschule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4CA44DF-EB5E-0FD9-3122-5B15D4A269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2005 – 2022 </a:t>
            </a:r>
          </a:p>
        </p:txBody>
      </p:sp>
    </p:spTree>
    <p:extLst>
      <p:ext uri="{BB962C8B-B14F-4D97-AF65-F5344CB8AC3E}">
        <p14:creationId xmlns:p14="http://schemas.microsoft.com/office/powerpoint/2010/main" val="3030327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FPZ wird gegründet 2005</a:t>
            </a:r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348706"/>
            <a:ext cx="4038600" cy="3028950"/>
          </a:xfrm>
        </p:spPr>
      </p:pic>
      <p:pic>
        <p:nvPicPr>
          <p:cNvPr id="9" name="Inhaltsplatzhalter 8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49927"/>
            <a:ext cx="4038600" cy="3226508"/>
          </a:xfrm>
        </p:spPr>
      </p:pic>
    </p:spTree>
    <p:extLst>
      <p:ext uri="{BB962C8B-B14F-4D97-AF65-F5344CB8AC3E}">
        <p14:creationId xmlns:p14="http://schemas.microsoft.com/office/powerpoint/2010/main" val="2873560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C4EEA4-D8F5-3086-D91E-A2B2EE429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dirty="0"/>
              <a:t>Die FPZ - Trägerschaft des Fördervereins geht zu Ende am 31.12.2022 !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474099DA-BF1C-8E17-1A4C-C68948A5597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348706"/>
            <a:ext cx="4038600" cy="3028950"/>
          </a:xfrm>
        </p:spPr>
      </p:pic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270DC8AC-8EFF-10D9-AA26-F95B3B9FDDD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348706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801125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Breitbild</PresentationFormat>
  <Paragraphs>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FPZ Waldschule </vt:lpstr>
      <vt:lpstr>Das FPZ wird gegründet 2005</vt:lpstr>
      <vt:lpstr>Die FPZ - Trägerschaft des Fördervereins geht zu Ende am 31.12.2022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FPZ Waldschule </dc:title>
  <dc:creator>Brigitte Reith</dc:creator>
  <cp:lastModifiedBy>Brigitte Reith</cp:lastModifiedBy>
  <cp:revision>1</cp:revision>
  <dcterms:created xsi:type="dcterms:W3CDTF">2022-11-18T08:14:01Z</dcterms:created>
  <dcterms:modified xsi:type="dcterms:W3CDTF">2022-11-18T08:15:07Z</dcterms:modified>
</cp:coreProperties>
</file>