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6" r:id="rId3"/>
    <p:sldId id="278" r:id="rId4"/>
    <p:sldId id="266" r:id="rId5"/>
    <p:sldId id="275" r:id="rId6"/>
    <p:sldId id="273" r:id="rId7"/>
    <p:sldId id="283" r:id="rId8"/>
    <p:sldId id="287" r:id="rId9"/>
    <p:sldId id="289" r:id="rId10"/>
    <p:sldId id="292" r:id="rId11"/>
    <p:sldId id="272" r:id="rId12"/>
    <p:sldId id="274" r:id="rId13"/>
    <p:sldId id="285" r:id="rId14"/>
    <p:sldId id="29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6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14:15 Uhr Kinder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35</c:v>
                </c:pt>
                <c:pt idx="1">
                  <c:v>44</c:v>
                </c:pt>
                <c:pt idx="2">
                  <c:v>52</c:v>
                </c:pt>
                <c:pt idx="3">
                  <c:v>75</c:v>
                </c:pt>
                <c:pt idx="4">
                  <c:v>100</c:v>
                </c:pt>
                <c:pt idx="5">
                  <c:v>87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16:30 Uhr Kinder 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59</c:v>
                </c:pt>
                <c:pt idx="1">
                  <c:v>68</c:v>
                </c:pt>
                <c:pt idx="2">
                  <c:v>68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30688"/>
        <c:axId val="41175872"/>
      </c:barChart>
      <c:catAx>
        <c:axId val="525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75872"/>
        <c:crosses val="autoZero"/>
        <c:auto val="1"/>
        <c:lblAlgn val="ctr"/>
        <c:lblOffset val="100"/>
        <c:noMultiLvlLbl val="0"/>
      </c:catAx>
      <c:valAx>
        <c:axId val="4117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30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F0A-AF6F-495A-A826-D62DA588FC5B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FEC32-8CB6-460B-ADBD-245A38FF6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23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2F555-4605-4D13-8D0A-C008407642BA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Präsentation: Wolfhard Schulz</a:t>
            </a:r>
          </a:p>
        </p:txBody>
      </p:sp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583"/>
            <a:ext cx="5486400" cy="411443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6196" name="Foliennummernplatzhalter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2E80683-4045-4BB6-A855-F4B2407D75F9}" type="slidenum">
              <a:rPr lang="de-DE" sz="1200">
                <a:latin typeface="Arial" charset="0"/>
              </a:rPr>
              <a:pPr algn="r" eaLnBrk="1" hangingPunct="1"/>
              <a:t>6</a:t>
            </a:fld>
            <a:endParaRPr lang="de-DE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Präsentation: Wolfhard Schulz</a:t>
            </a:r>
          </a:p>
        </p:txBody>
      </p:sp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583"/>
            <a:ext cx="5486400" cy="411443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148" name="Foliennummernplatzhalter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D7F3E46-BBBE-40E5-9596-9A846E1F34A4}" type="slidenum">
              <a:rPr lang="de-DE" sz="1200">
                <a:latin typeface="Arial" charset="0"/>
              </a:rPr>
              <a:pPr algn="r" eaLnBrk="1" hangingPunct="1"/>
              <a:t>11</a:t>
            </a:fld>
            <a:endParaRPr lang="de-DE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Präsentation: Wolfhard Schulz</a:t>
            </a:r>
          </a:p>
        </p:txBody>
      </p:sp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583"/>
            <a:ext cx="5486400" cy="411443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3668" name="Foliennummernplatzhalter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9F1E0E-20AC-4C1B-9310-021B15C64BF5}" type="slidenum">
              <a:rPr lang="de-DE" sz="1200">
                <a:latin typeface="Arial" charset="0"/>
              </a:rPr>
              <a:pPr algn="r" eaLnBrk="1" hangingPunct="1"/>
              <a:t>12</a:t>
            </a:fld>
            <a:endParaRPr lang="de-DE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Vor 10 Jahren…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800000" cy="36000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08000" cy="3456000"/>
          </a:xfrm>
        </p:spPr>
      </p:pic>
    </p:spTree>
    <p:extLst>
      <p:ext uri="{BB962C8B-B14F-4D97-AF65-F5344CB8AC3E}">
        <p14:creationId xmlns:p14="http://schemas.microsoft.com/office/powerpoint/2010/main" val="14595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54868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/>
              <a:t>Welches Zimmer im FPZ änderte sich in den vergangenen 10 Jahren </a:t>
            </a:r>
            <a:r>
              <a:rPr lang="de-DE" sz="5400" b="1" dirty="0"/>
              <a:t>nicht</a:t>
            </a:r>
            <a:r>
              <a:rPr lang="de-DE" sz="5400" b="1" dirty="0" smtClean="0"/>
              <a:t>? </a:t>
            </a:r>
            <a:r>
              <a:rPr lang="de-DE" sz="5400" b="1" dirty="0">
                <a:sym typeface="Wingdings" panose="05000000000000000000" pitchFamily="2" charset="2"/>
              </a:rPr>
              <a:t> 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4231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Bildplatzhalter 7" descr="P1050407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476672"/>
            <a:ext cx="7920000" cy="5940000"/>
          </a:xfrm>
        </p:spPr>
      </p:pic>
    </p:spTree>
    <p:extLst>
      <p:ext uri="{BB962C8B-B14F-4D97-AF65-F5344CB8AC3E}">
        <p14:creationId xmlns:p14="http://schemas.microsoft.com/office/powerpoint/2010/main" val="50897297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Mitarbeiter im FPZ </a:t>
            </a:r>
            <a:endParaRPr lang="de-DE" dirty="0"/>
          </a:p>
        </p:txBody>
      </p:sp>
      <p:graphicFrame>
        <p:nvGraphicFramePr>
          <p:cNvPr id="112643" name="Diagrammplatzhalter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061900824"/>
              </p:ext>
            </p:extLst>
          </p:nvPr>
        </p:nvGraphicFramePr>
        <p:xfrm>
          <a:off x="323528" y="1412776"/>
          <a:ext cx="849694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rbeitsblatt" r:id="rId5" imgW="8388380" imgH="3594087" progId="Excel.Sheet.8">
                  <p:embed/>
                </p:oleObj>
              </mc:Choice>
              <mc:Fallback>
                <p:oleObj name="Arbeitsblatt" r:id="rId5" imgW="8388380" imgH="359408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8496944" cy="4896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97179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Kinder im FPZ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762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1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480000" cy="522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072" y="2294776"/>
            <a:ext cx="5184000" cy="3456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5496" y="2606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DIE WALDSCHULE SAGT DANKE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2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 smtClean="0"/>
              <a:t>Das FPZ wird gegründet 2005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7886" r="4065" b="-709"/>
          <a:stretch/>
        </p:blipFill>
        <p:spPr>
          <a:xfrm>
            <a:off x="0" y="2132856"/>
            <a:ext cx="5910542" cy="464400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24744"/>
            <a:ext cx="4038600" cy="3226508"/>
          </a:xfrm>
        </p:spPr>
      </p:pic>
    </p:spTree>
    <p:extLst>
      <p:ext uri="{BB962C8B-B14F-4D97-AF65-F5344CB8AC3E}">
        <p14:creationId xmlns:p14="http://schemas.microsoft.com/office/powerpoint/2010/main" val="28735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smtClean="0"/>
              <a:t>Eröffnungsschulfest 2005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312000" cy="24840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1124744"/>
            <a:ext cx="5616000" cy="421200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6744" r="17889" b="13396"/>
          <a:stretch/>
        </p:blipFill>
        <p:spPr>
          <a:xfrm>
            <a:off x="107504" y="1052736"/>
            <a:ext cx="2920091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/>
              <a:t>Das FPZ vor 9 Jahren (2006)</a:t>
            </a:r>
            <a:endParaRPr lang="de-DE" alt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1080120"/>
          </a:xfrm>
        </p:spPr>
        <p:txBody>
          <a:bodyPr>
            <a:normAutofit fontScale="92500" lnSpcReduction="10000"/>
          </a:bodyPr>
          <a:lstStyle/>
          <a:p>
            <a:r>
              <a:rPr lang="de-DE" altLang="de-DE" sz="2400" dirty="0"/>
              <a:t>Zum Schuljahresbeginn wurden </a:t>
            </a:r>
            <a:r>
              <a:rPr lang="de-DE" altLang="de-DE" sz="2400" b="1" dirty="0"/>
              <a:t>95 Kinder </a:t>
            </a:r>
            <a:r>
              <a:rPr lang="de-DE" altLang="de-DE" sz="2400" dirty="0"/>
              <a:t>der ersten bis vierten Klasse aufgenommen</a:t>
            </a:r>
          </a:p>
          <a:p>
            <a:r>
              <a:rPr lang="de-DE" altLang="de-DE" sz="2400" dirty="0" smtClean="0"/>
              <a:t>Täglich </a:t>
            </a:r>
            <a:r>
              <a:rPr lang="de-DE" altLang="de-DE" sz="2400" dirty="0"/>
              <a:t>werden circa </a:t>
            </a:r>
            <a:r>
              <a:rPr lang="de-DE" altLang="de-DE" sz="2400" b="1" dirty="0"/>
              <a:t>70 Mittagessen </a:t>
            </a:r>
            <a:r>
              <a:rPr lang="de-DE" altLang="de-DE" sz="2400" dirty="0"/>
              <a:t>zubereitet</a:t>
            </a:r>
          </a:p>
        </p:txBody>
      </p:sp>
      <p:pic>
        <p:nvPicPr>
          <p:cNvPr id="4" name="Inhaltsplatzhalt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22818" r="13099" b="9963"/>
          <a:stretch/>
        </p:blipFill>
        <p:spPr>
          <a:xfrm>
            <a:off x="1304298" y="1772816"/>
            <a:ext cx="6592348" cy="50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0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Das ERSTE Essen in der Mensa 2005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700000" cy="360000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5952000" cy="4464000"/>
          </a:xfrm>
        </p:spPr>
      </p:pic>
    </p:spTree>
    <p:extLst>
      <p:ext uri="{BB962C8B-B14F-4D97-AF65-F5344CB8AC3E}">
        <p14:creationId xmlns:p14="http://schemas.microsoft.com/office/powerpoint/2010/main" val="402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 anchor="b">
            <a:normAutofit fontScale="90000"/>
          </a:bodyPr>
          <a:lstStyle/>
          <a:p>
            <a:r>
              <a:rPr lang="de-DE" sz="3600" b="1" dirty="0" smtClean="0"/>
              <a:t>Mensa</a:t>
            </a:r>
            <a:endParaRPr lang="de-DE" sz="36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508104" y="1340768"/>
            <a:ext cx="3456384" cy="1224136"/>
          </a:xfrm>
        </p:spPr>
        <p:txBody>
          <a:bodyPr>
            <a:normAutofit/>
          </a:bodyPr>
          <a:lstStyle/>
          <a:p>
            <a:r>
              <a:rPr lang="de-DE" dirty="0" smtClean="0"/>
              <a:t>Früher konntet ihr noch in Gruppen essen </a:t>
            </a:r>
            <a:r>
              <a:rPr lang="de-DE" dirty="0" smtClean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" y="620688"/>
            <a:ext cx="5377833" cy="4032000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179512" y="5517232"/>
            <a:ext cx="4255368" cy="504056"/>
          </a:xfrm>
        </p:spPr>
        <p:txBody>
          <a:bodyPr>
            <a:normAutofit/>
          </a:bodyPr>
          <a:lstStyle/>
          <a:p>
            <a:r>
              <a:rPr lang="de-DE" dirty="0" smtClean="0"/>
              <a:t>Heute brauchen wir jeden Platz </a:t>
            </a:r>
            <a:endParaRPr lang="de-DE" dirty="0"/>
          </a:p>
        </p:txBody>
      </p:sp>
      <p:pic>
        <p:nvPicPr>
          <p:cNvPr id="5122" name="Picture 2" descr="F:\DCIM\109_PANA\P10900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7" y="3501008"/>
            <a:ext cx="451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1304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de-DE" dirty="0" smtClean="0"/>
              <a:t>Ruheraum 2005 bis heute </a:t>
            </a:r>
            <a:endParaRPr lang="de-DE" dirty="0"/>
          </a:p>
        </p:txBody>
      </p:sp>
      <p:pic>
        <p:nvPicPr>
          <p:cNvPr id="11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888000" cy="2916000"/>
          </a:xfrm>
        </p:spPr>
      </p:pic>
      <p:pic>
        <p:nvPicPr>
          <p:cNvPr id="12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29024"/>
            <a:ext cx="3889336" cy="2916000"/>
          </a:xfrm>
        </p:spPr>
      </p:pic>
      <p:sp>
        <p:nvSpPr>
          <p:cNvPr id="3" name="Textfeld 2"/>
          <p:cNvSpPr txBox="1"/>
          <p:nvPr/>
        </p:nvSpPr>
        <p:spPr>
          <a:xfrm>
            <a:off x="2627784" y="328498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2005</a:t>
            </a:r>
            <a:endParaRPr lang="de-DE" sz="2800" b="1" dirty="0"/>
          </a:p>
        </p:txBody>
      </p:sp>
      <p:pic>
        <p:nvPicPr>
          <p:cNvPr id="13" name="Inhaltsplatzhalt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802620"/>
            <a:ext cx="3886669" cy="2916000"/>
          </a:xfrm>
          <a:prstGeom prst="rect">
            <a:avLst/>
          </a:prstGeom>
        </p:spPr>
      </p:pic>
      <p:pic>
        <p:nvPicPr>
          <p:cNvPr id="14" name="Inhaltsplatzhalt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40" y="3802620"/>
            <a:ext cx="3888000" cy="2916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64088" y="292494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2006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030006" y="405266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2007</a:t>
            </a:r>
            <a:endParaRPr lang="de-DE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364088" y="584211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2009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4456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de-DE" dirty="0" smtClean="0"/>
              <a:t>Ruheraum 2015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7170" name="Picture 2" descr="F:\DCIM\109_PANA\P109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0000"/>
            <a:ext cx="806400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Anmeldung und Vorbereitungsraum FPZ Team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5232000" cy="3924000"/>
          </a:xfrm>
        </p:spPr>
      </p:pic>
      <p:pic>
        <p:nvPicPr>
          <p:cNvPr id="8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465529" cy="3348000"/>
          </a:xfrm>
        </p:spPr>
      </p:pic>
      <p:sp>
        <p:nvSpPr>
          <p:cNvPr id="6" name="Textfeld 5"/>
          <p:cNvSpPr txBox="1"/>
          <p:nvPr/>
        </p:nvSpPr>
        <p:spPr>
          <a:xfrm>
            <a:off x="1835696" y="40770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2005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16016" y="616530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2008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01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Bildschirmpräsentation (4:3)</PresentationFormat>
  <Paragraphs>30</Paragraphs>
  <Slides>14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Larissa-Design</vt:lpstr>
      <vt:lpstr>Arbeitsblatt</vt:lpstr>
      <vt:lpstr>Vor 10 Jahren…</vt:lpstr>
      <vt:lpstr>Das FPZ wird gegründet 2005</vt:lpstr>
      <vt:lpstr>Eröffnungsschulfest 2005 </vt:lpstr>
      <vt:lpstr>Das FPZ vor 9 Jahren (2006)</vt:lpstr>
      <vt:lpstr>Das ERSTE Essen in der Mensa 2005</vt:lpstr>
      <vt:lpstr>Mensa</vt:lpstr>
      <vt:lpstr>Ruheraum 2005 bis heute </vt:lpstr>
      <vt:lpstr>Ruheraum 2015 </vt:lpstr>
      <vt:lpstr>Anmeldung und Vorbereitungsraum FPZ Team</vt:lpstr>
      <vt:lpstr>PowerPoint-Präsentation</vt:lpstr>
      <vt:lpstr>PowerPoint-Präsentation</vt:lpstr>
      <vt:lpstr>Mitarbeiter im FPZ </vt:lpstr>
      <vt:lpstr>Anzahl der Kinder im FPZ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Brigitte Reith</dc:creator>
  <cp:lastModifiedBy>Brigitte Reith</cp:lastModifiedBy>
  <cp:revision>30</cp:revision>
  <dcterms:created xsi:type="dcterms:W3CDTF">2015-06-16T10:37:20Z</dcterms:created>
  <dcterms:modified xsi:type="dcterms:W3CDTF">2015-07-03T11:40:32Z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