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4"/>
  </p:notesMasterIdLst>
  <p:sldIdLst>
    <p:sldId id="321" r:id="rId2"/>
    <p:sldId id="322" r:id="rId3"/>
    <p:sldId id="336" r:id="rId4"/>
    <p:sldId id="338" r:id="rId5"/>
    <p:sldId id="339" r:id="rId6"/>
    <p:sldId id="313" r:id="rId7"/>
    <p:sldId id="285" r:id="rId8"/>
    <p:sldId id="342" r:id="rId9"/>
    <p:sldId id="332" r:id="rId10"/>
    <p:sldId id="311" r:id="rId11"/>
    <p:sldId id="335" r:id="rId12"/>
    <p:sldId id="349" r:id="rId13"/>
    <p:sldId id="333" r:id="rId14"/>
    <p:sldId id="334" r:id="rId15"/>
    <p:sldId id="328" r:id="rId16"/>
    <p:sldId id="329" r:id="rId17"/>
    <p:sldId id="347" r:id="rId18"/>
    <p:sldId id="341" r:id="rId19"/>
    <p:sldId id="323" r:id="rId20"/>
    <p:sldId id="327" r:id="rId21"/>
    <p:sldId id="348" r:id="rId22"/>
    <p:sldId id="344" r:id="rId23"/>
    <p:sldId id="368" r:id="rId24"/>
    <p:sldId id="367" r:id="rId25"/>
    <p:sldId id="366" r:id="rId26"/>
    <p:sldId id="369" r:id="rId27"/>
    <p:sldId id="345" r:id="rId28"/>
    <p:sldId id="363" r:id="rId29"/>
    <p:sldId id="350" r:id="rId30"/>
    <p:sldId id="351" r:id="rId31"/>
    <p:sldId id="354" r:id="rId32"/>
    <p:sldId id="352" r:id="rId33"/>
    <p:sldId id="353" r:id="rId34"/>
    <p:sldId id="355" r:id="rId35"/>
    <p:sldId id="356" r:id="rId36"/>
    <p:sldId id="357" r:id="rId37"/>
    <p:sldId id="360" r:id="rId38"/>
    <p:sldId id="358" r:id="rId39"/>
    <p:sldId id="359" r:id="rId40"/>
    <p:sldId id="361" r:id="rId41"/>
    <p:sldId id="362" r:id="rId42"/>
    <p:sldId id="282" r:id="rId43"/>
  </p:sldIdLst>
  <p:sldSz cx="9144000" cy="6858000" type="screen4x3"/>
  <p:notesSz cx="6797675" cy="99282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4638" autoAdjust="0"/>
  </p:normalViewPr>
  <p:slideViewPr>
    <p:cSldViewPr>
      <p:cViewPr varScale="1">
        <p:scale>
          <a:sx n="62" d="100"/>
          <a:sy n="62" d="100"/>
        </p:scale>
        <p:origin x="1396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30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5063104099544493E-2"/>
          <c:y val="4.9567668269031459E-2"/>
          <c:w val="0.65174058437951332"/>
          <c:h val="0.8258682285716181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14.15 Uhr Kinder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7.4732750974938755E-3"/>
                  <c:y val="0.157942649821661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425-4A9A-841A-F4EF6D6DE07C}"/>
                </c:ext>
              </c:extLst>
            </c:dLbl>
            <c:dLbl>
              <c:idx val="1"/>
              <c:layout>
                <c:manualLayout>
                  <c:x val="-8.9679301169927061E-3"/>
                  <c:y val="0.20269306727113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425-4A9A-841A-F4EF6D6DE0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Tabelle1!$A$2:$A$3</c:f>
              <c:numCache>
                <c:formatCode>General</c:formatCode>
                <c:ptCount val="2"/>
                <c:pt idx="0">
                  <c:v>2005</c:v>
                </c:pt>
                <c:pt idx="1">
                  <c:v>2020</c:v>
                </c:pt>
              </c:numCache>
            </c:num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56</c:v>
                </c:pt>
                <c:pt idx="1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425-4A9A-841A-F4EF6D6DE07C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16.30 Uhr Kinder 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6.4156007147981673E-3"/>
                  <c:y val="0.12170144444978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425-4A9A-841A-F4EF6D6DE07C}"/>
                </c:ext>
              </c:extLst>
            </c:dLbl>
            <c:dLbl>
              <c:idx val="1"/>
              <c:layout>
                <c:manualLayout>
                  <c:x val="-1.5432098765432117E-3"/>
                  <c:y val="0.129077530920498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425-4A9A-841A-F4EF6D6DE0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Tabelle1!$A$2:$A$3</c:f>
              <c:numCache>
                <c:formatCode>General</c:formatCode>
                <c:ptCount val="2"/>
                <c:pt idx="0">
                  <c:v>2005</c:v>
                </c:pt>
                <c:pt idx="1">
                  <c:v>2020</c:v>
                </c:pt>
              </c:numCache>
            </c:numRef>
          </c:cat>
          <c:val>
            <c:numRef>
              <c:f>Tabelle1!$C$2:$C$3</c:f>
              <c:numCache>
                <c:formatCode>General</c:formatCode>
                <c:ptCount val="2"/>
                <c:pt idx="0">
                  <c:v>32</c:v>
                </c:pt>
                <c:pt idx="1">
                  <c:v>168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425-4A9A-841A-F4EF6D6DE07C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Warteliste 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dLbl>
              <c:idx val="1"/>
              <c:layout>
                <c:manualLayout>
                  <c:x val="-4.4839650584963253E-3"/>
                  <c:y val="8.42360799048861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425-4A9A-841A-F4EF6D6DE0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Tabelle1!$A$2:$A$3</c:f>
              <c:numCache>
                <c:formatCode>General</c:formatCode>
                <c:ptCount val="2"/>
                <c:pt idx="0">
                  <c:v>2005</c:v>
                </c:pt>
                <c:pt idx="1">
                  <c:v>2020</c:v>
                </c:pt>
              </c:numCache>
            </c:numRef>
          </c:cat>
          <c:val>
            <c:numRef>
              <c:f>Tabelle1!$D$2:$D$3</c:f>
              <c:numCache>
                <c:formatCode>General</c:formatCode>
                <c:ptCount val="2"/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425-4A9A-841A-F4EF6D6DE0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148535808"/>
        <c:axId val="148477568"/>
        <c:axId val="0"/>
      </c:bar3DChart>
      <c:catAx>
        <c:axId val="148535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48477568"/>
        <c:crosses val="autoZero"/>
        <c:auto val="1"/>
        <c:lblAlgn val="ctr"/>
        <c:lblOffset val="100"/>
        <c:noMultiLvlLbl val="0"/>
      </c:catAx>
      <c:valAx>
        <c:axId val="148477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48535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2020 2021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F159-4B93-9C9C-92566289A99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159-4B93-9C9C-92566289A99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F159-4B93-9C9C-92566289A99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159-4B93-9C9C-92566289A998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0-F159-4B93-9C9C-92566289A998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F159-4B93-9C9C-92566289A998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F159-4B93-9C9C-92566289A998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F159-4B93-9C9C-92566289A998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Tabelle1!$A$2:$A$5</c:f>
              <c:strCache>
                <c:ptCount val="4"/>
                <c:pt idx="0">
                  <c:v>Minijobber</c:v>
                </c:pt>
                <c:pt idx="1">
                  <c:v>Teilzeit</c:v>
                </c:pt>
                <c:pt idx="2">
                  <c:v>Vollzeit</c:v>
                </c:pt>
                <c:pt idx="3">
                  <c:v>FSJ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1</c:v>
                </c:pt>
                <c:pt idx="1">
                  <c:v>8</c:v>
                </c:pt>
                <c:pt idx="2">
                  <c:v>7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159-4B93-9C9C-92566289A998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4.svg"/><Relationship Id="rId4" Type="http://schemas.openxmlformats.org/officeDocument/2006/relationships/image" Target="../media/image10.svg"/><Relationship Id="rId9" Type="http://schemas.openxmlformats.org/officeDocument/2006/relationships/image" Target="../media/image13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4" Type="http://schemas.openxmlformats.org/officeDocument/2006/relationships/image" Target="../media/image18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4.svg"/><Relationship Id="rId4" Type="http://schemas.openxmlformats.org/officeDocument/2006/relationships/image" Target="../media/image10.svg"/><Relationship Id="rId9" Type="http://schemas.openxmlformats.org/officeDocument/2006/relationships/image" Target="../media/image13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1B1DD6-01FD-47E8-B072-190E06A0F0E4}" type="doc">
      <dgm:prSet loTypeId="urn:microsoft.com/office/officeart/2005/8/layout/cycle4#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BB0FB4E-2205-4B12-9767-B69368828CC0}">
      <dgm:prSet phldrT="[Text]"/>
      <dgm:spPr/>
      <dgm:t>
        <a:bodyPr/>
        <a:lstStyle/>
        <a:p>
          <a:r>
            <a:rPr lang="de-DE" dirty="0"/>
            <a:t>Stadt Obertshausen</a:t>
          </a:r>
        </a:p>
      </dgm:t>
    </dgm:pt>
    <dgm:pt modelId="{537A6F4D-A423-4932-A815-ED132FAF71E2}" type="parTrans" cxnId="{9DCD28DE-5247-4077-BAAE-75A520ACA0AA}">
      <dgm:prSet/>
      <dgm:spPr/>
      <dgm:t>
        <a:bodyPr/>
        <a:lstStyle/>
        <a:p>
          <a:endParaRPr lang="de-DE"/>
        </a:p>
      </dgm:t>
    </dgm:pt>
    <dgm:pt modelId="{94EEA685-8B14-426A-A84D-9D32B1B95FF1}" type="sibTrans" cxnId="{9DCD28DE-5247-4077-BAAE-75A520ACA0AA}">
      <dgm:prSet/>
      <dgm:spPr/>
      <dgm:t>
        <a:bodyPr/>
        <a:lstStyle/>
        <a:p>
          <a:endParaRPr lang="de-DE"/>
        </a:p>
      </dgm:t>
    </dgm:pt>
    <dgm:pt modelId="{EB0CD63D-CE80-40C2-8CEF-FFC62C5AA3D6}">
      <dgm:prSet phldrT="[Text]"/>
      <dgm:spPr/>
      <dgm:t>
        <a:bodyPr/>
        <a:lstStyle/>
        <a:p>
          <a:r>
            <a:rPr lang="de-DE" dirty="0"/>
            <a:t>Personal und Zuschuss von Personalkosten</a:t>
          </a:r>
        </a:p>
      </dgm:t>
    </dgm:pt>
    <dgm:pt modelId="{F33BBDC7-C209-45AE-BB2E-0A82ED3C8933}" type="parTrans" cxnId="{ECEC46EA-135D-447F-8C03-693CBD33F103}">
      <dgm:prSet/>
      <dgm:spPr/>
      <dgm:t>
        <a:bodyPr/>
        <a:lstStyle/>
        <a:p>
          <a:endParaRPr lang="de-DE"/>
        </a:p>
      </dgm:t>
    </dgm:pt>
    <dgm:pt modelId="{B93D2640-90DA-4D18-B10A-C0337A4E517F}" type="sibTrans" cxnId="{ECEC46EA-135D-447F-8C03-693CBD33F103}">
      <dgm:prSet/>
      <dgm:spPr/>
      <dgm:t>
        <a:bodyPr/>
        <a:lstStyle/>
        <a:p>
          <a:endParaRPr lang="de-DE"/>
        </a:p>
      </dgm:t>
    </dgm:pt>
    <dgm:pt modelId="{D8D00A43-D7B9-40B7-B453-342AFC8A64A5}">
      <dgm:prSet phldrT="[Text]"/>
      <dgm:spPr/>
      <dgm:t>
        <a:bodyPr/>
        <a:lstStyle/>
        <a:p>
          <a:r>
            <a:rPr lang="de-DE" dirty="0"/>
            <a:t>Kreis Offenbach</a:t>
          </a:r>
        </a:p>
      </dgm:t>
    </dgm:pt>
    <dgm:pt modelId="{0AFA844C-B3CE-4255-AD03-CCE565220C52}" type="parTrans" cxnId="{F738776B-209C-4DFE-A54F-F0E53A11E860}">
      <dgm:prSet/>
      <dgm:spPr/>
      <dgm:t>
        <a:bodyPr/>
        <a:lstStyle/>
        <a:p>
          <a:endParaRPr lang="de-DE"/>
        </a:p>
      </dgm:t>
    </dgm:pt>
    <dgm:pt modelId="{4AB44BBA-C92C-485C-96B9-ED3CE9F508C1}" type="sibTrans" cxnId="{F738776B-209C-4DFE-A54F-F0E53A11E860}">
      <dgm:prSet/>
      <dgm:spPr/>
      <dgm:t>
        <a:bodyPr/>
        <a:lstStyle/>
        <a:p>
          <a:endParaRPr lang="de-DE"/>
        </a:p>
      </dgm:t>
    </dgm:pt>
    <dgm:pt modelId="{D6DA423E-408B-41EC-804D-F9471BB33BDB}">
      <dgm:prSet phldrT="[Text]"/>
      <dgm:spPr/>
      <dgm:t>
        <a:bodyPr/>
        <a:lstStyle/>
        <a:p>
          <a:r>
            <a:rPr lang="de-DE" dirty="0"/>
            <a:t>Gebäudenutzung und Logiskosten</a:t>
          </a:r>
        </a:p>
      </dgm:t>
    </dgm:pt>
    <dgm:pt modelId="{8D287D80-4CEB-47EA-8DD7-874D3A410FD4}" type="parTrans" cxnId="{E2DBFB3F-A152-4F61-AAB2-F02626719F71}">
      <dgm:prSet/>
      <dgm:spPr/>
      <dgm:t>
        <a:bodyPr/>
        <a:lstStyle/>
        <a:p>
          <a:endParaRPr lang="de-DE"/>
        </a:p>
      </dgm:t>
    </dgm:pt>
    <dgm:pt modelId="{F71E1B44-6556-45EE-BB66-F733FD21525F}" type="sibTrans" cxnId="{E2DBFB3F-A152-4F61-AAB2-F02626719F71}">
      <dgm:prSet/>
      <dgm:spPr/>
      <dgm:t>
        <a:bodyPr/>
        <a:lstStyle/>
        <a:p>
          <a:endParaRPr lang="de-DE"/>
        </a:p>
      </dgm:t>
    </dgm:pt>
    <dgm:pt modelId="{4D48023F-2572-40B9-B6F5-06C75F6E87B8}">
      <dgm:prSet phldrT="[Text]"/>
      <dgm:spPr/>
      <dgm:t>
        <a:bodyPr/>
        <a:lstStyle/>
        <a:p>
          <a:r>
            <a:rPr lang="de-DE" dirty="0"/>
            <a:t>Förderverein der Waldschule</a:t>
          </a:r>
        </a:p>
      </dgm:t>
    </dgm:pt>
    <dgm:pt modelId="{BA7F592D-ECC8-4C70-B50B-045194FBF04C}" type="parTrans" cxnId="{3D346B46-D16F-4F87-9CF2-54E92D2FAA54}">
      <dgm:prSet/>
      <dgm:spPr/>
      <dgm:t>
        <a:bodyPr/>
        <a:lstStyle/>
        <a:p>
          <a:endParaRPr lang="de-DE"/>
        </a:p>
      </dgm:t>
    </dgm:pt>
    <dgm:pt modelId="{2F21EDC9-3AED-408D-99CC-11740D91A8CE}" type="sibTrans" cxnId="{3D346B46-D16F-4F87-9CF2-54E92D2FAA54}">
      <dgm:prSet/>
      <dgm:spPr/>
      <dgm:t>
        <a:bodyPr/>
        <a:lstStyle/>
        <a:p>
          <a:endParaRPr lang="de-DE"/>
        </a:p>
      </dgm:t>
    </dgm:pt>
    <dgm:pt modelId="{A8CE6E81-EC5A-4D1D-BA00-9B9A703AF89F}">
      <dgm:prSet phldrT="[Text]"/>
      <dgm:spPr/>
      <dgm:t>
        <a:bodyPr/>
        <a:lstStyle/>
        <a:p>
          <a:r>
            <a:rPr lang="de-DE" dirty="0"/>
            <a:t> Sicherstellung der Betreuung für die Waldschule durch Personal Organisation Leitung und Trägerschaft des Freizeit Pädagogischen Zentrums </a:t>
          </a:r>
        </a:p>
      </dgm:t>
    </dgm:pt>
    <dgm:pt modelId="{4227B3B6-272F-47E9-8DD7-453B6159185F}" type="parTrans" cxnId="{E5626E08-139C-4DF9-89DA-B61DBAF72C0E}">
      <dgm:prSet/>
      <dgm:spPr/>
      <dgm:t>
        <a:bodyPr/>
        <a:lstStyle/>
        <a:p>
          <a:endParaRPr lang="de-DE"/>
        </a:p>
      </dgm:t>
    </dgm:pt>
    <dgm:pt modelId="{52F00D97-7CBD-498C-B0F0-0C761C5A4A5B}" type="sibTrans" cxnId="{E5626E08-139C-4DF9-89DA-B61DBAF72C0E}">
      <dgm:prSet/>
      <dgm:spPr/>
      <dgm:t>
        <a:bodyPr/>
        <a:lstStyle/>
        <a:p>
          <a:endParaRPr lang="de-DE"/>
        </a:p>
      </dgm:t>
    </dgm:pt>
    <dgm:pt modelId="{7660A91B-13F4-430E-91ED-47C3E88A0F83}">
      <dgm:prSet phldrT="[Text]"/>
      <dgm:spPr/>
      <dgm:t>
        <a:bodyPr/>
        <a:lstStyle/>
        <a:p>
          <a:r>
            <a:rPr lang="de-DE" dirty="0"/>
            <a:t>Staatliches Schulamt  und Waldschule</a:t>
          </a:r>
        </a:p>
      </dgm:t>
    </dgm:pt>
    <dgm:pt modelId="{FA40FA52-C10B-4897-B8BC-2834E2B6E868}" type="parTrans" cxnId="{A29B942C-C975-496B-B1AE-CCACA5EB1EA1}">
      <dgm:prSet/>
      <dgm:spPr/>
      <dgm:t>
        <a:bodyPr/>
        <a:lstStyle/>
        <a:p>
          <a:endParaRPr lang="de-DE"/>
        </a:p>
      </dgm:t>
    </dgm:pt>
    <dgm:pt modelId="{9E05E7C1-1693-47D9-8313-B88382BF8ABE}" type="sibTrans" cxnId="{A29B942C-C975-496B-B1AE-CCACA5EB1EA1}">
      <dgm:prSet/>
      <dgm:spPr/>
      <dgm:t>
        <a:bodyPr/>
        <a:lstStyle/>
        <a:p>
          <a:endParaRPr lang="de-DE"/>
        </a:p>
      </dgm:t>
    </dgm:pt>
    <dgm:pt modelId="{9144A5EC-2675-4FDE-9139-839FD9898B29}">
      <dgm:prSet phldrT="[Text]"/>
      <dgm:spPr/>
      <dgm:t>
        <a:bodyPr/>
        <a:lstStyle/>
        <a:p>
          <a:r>
            <a:rPr lang="de-DE" dirty="0"/>
            <a:t>Lehrerstellen zur Übungszeitbetreuung Kooperation mit der Schulleitung</a:t>
          </a:r>
        </a:p>
      </dgm:t>
    </dgm:pt>
    <dgm:pt modelId="{CB0F06A8-F381-4B26-8F2A-27F3A43D30F2}" type="parTrans" cxnId="{4BD4BD10-15EC-4087-B506-CA37D1EC022D}">
      <dgm:prSet/>
      <dgm:spPr/>
      <dgm:t>
        <a:bodyPr/>
        <a:lstStyle/>
        <a:p>
          <a:endParaRPr lang="de-DE"/>
        </a:p>
      </dgm:t>
    </dgm:pt>
    <dgm:pt modelId="{E606DFC4-A1E2-4A70-8BBC-DB2D1A5C5888}" type="sibTrans" cxnId="{4BD4BD10-15EC-4087-B506-CA37D1EC022D}">
      <dgm:prSet/>
      <dgm:spPr/>
      <dgm:t>
        <a:bodyPr/>
        <a:lstStyle/>
        <a:p>
          <a:endParaRPr lang="de-DE"/>
        </a:p>
      </dgm:t>
    </dgm:pt>
    <dgm:pt modelId="{6978557C-4CEB-4E18-8D72-C0B38A62F955}">
      <dgm:prSet phldrT="[Text]"/>
      <dgm:spPr/>
      <dgm:t>
        <a:bodyPr/>
        <a:lstStyle/>
        <a:p>
          <a:r>
            <a:rPr lang="de-DE" dirty="0"/>
            <a:t>Einrichtungsgegenstände</a:t>
          </a:r>
        </a:p>
      </dgm:t>
    </dgm:pt>
    <dgm:pt modelId="{891C5C6E-FFF2-4CBA-AD25-AE1AC4DAF5D0}" type="parTrans" cxnId="{64AED99C-0433-44B9-A13E-8E4EC72EB331}">
      <dgm:prSet/>
      <dgm:spPr/>
      <dgm:t>
        <a:bodyPr/>
        <a:lstStyle/>
        <a:p>
          <a:endParaRPr lang="de-DE"/>
        </a:p>
      </dgm:t>
    </dgm:pt>
    <dgm:pt modelId="{895E764C-6FAE-43B7-933F-AE527F89DD17}" type="sibTrans" cxnId="{64AED99C-0433-44B9-A13E-8E4EC72EB331}">
      <dgm:prSet/>
      <dgm:spPr/>
      <dgm:t>
        <a:bodyPr/>
        <a:lstStyle/>
        <a:p>
          <a:endParaRPr lang="de-DE"/>
        </a:p>
      </dgm:t>
    </dgm:pt>
    <dgm:pt modelId="{3BA2B2D8-F70B-45DC-805C-3999D69EAA1C}" type="pres">
      <dgm:prSet presAssocID="{E91B1DD6-01FD-47E8-B072-190E06A0F0E4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F0C6A2BA-76E8-4E5C-AA15-AB32ABDDCD77}" type="pres">
      <dgm:prSet presAssocID="{E91B1DD6-01FD-47E8-B072-190E06A0F0E4}" presName="children" presStyleCnt="0"/>
      <dgm:spPr/>
    </dgm:pt>
    <dgm:pt modelId="{BC6A71D8-F176-4534-87B3-B7121543D852}" type="pres">
      <dgm:prSet presAssocID="{E91B1DD6-01FD-47E8-B072-190E06A0F0E4}" presName="child1group" presStyleCnt="0"/>
      <dgm:spPr/>
    </dgm:pt>
    <dgm:pt modelId="{7F8CAF17-4F6C-47F7-8CA1-D46298F5A887}" type="pres">
      <dgm:prSet presAssocID="{E91B1DD6-01FD-47E8-B072-190E06A0F0E4}" presName="child1" presStyleLbl="bgAcc1" presStyleIdx="0" presStyleCnt="4"/>
      <dgm:spPr/>
    </dgm:pt>
    <dgm:pt modelId="{35B145EA-987A-452A-ACC4-30EAE8568877}" type="pres">
      <dgm:prSet presAssocID="{E91B1DD6-01FD-47E8-B072-190E06A0F0E4}" presName="child1Text" presStyleLbl="bgAcc1" presStyleIdx="0" presStyleCnt="4">
        <dgm:presLayoutVars>
          <dgm:bulletEnabled val="1"/>
        </dgm:presLayoutVars>
      </dgm:prSet>
      <dgm:spPr/>
    </dgm:pt>
    <dgm:pt modelId="{8609F090-771B-4B61-BC63-203DA019340A}" type="pres">
      <dgm:prSet presAssocID="{E91B1DD6-01FD-47E8-B072-190E06A0F0E4}" presName="child2group" presStyleCnt="0"/>
      <dgm:spPr/>
    </dgm:pt>
    <dgm:pt modelId="{05A1CCA6-ED65-476E-9AB6-10CE73E330C5}" type="pres">
      <dgm:prSet presAssocID="{E91B1DD6-01FD-47E8-B072-190E06A0F0E4}" presName="child2" presStyleLbl="bgAcc1" presStyleIdx="1" presStyleCnt="4"/>
      <dgm:spPr/>
    </dgm:pt>
    <dgm:pt modelId="{4C9D4D9C-4508-4F76-A46A-65FC6F990BDC}" type="pres">
      <dgm:prSet presAssocID="{E91B1DD6-01FD-47E8-B072-190E06A0F0E4}" presName="child2Text" presStyleLbl="bgAcc1" presStyleIdx="1" presStyleCnt="4">
        <dgm:presLayoutVars>
          <dgm:bulletEnabled val="1"/>
        </dgm:presLayoutVars>
      </dgm:prSet>
      <dgm:spPr/>
    </dgm:pt>
    <dgm:pt modelId="{A225C96A-ABC2-4E24-906C-7501BFC48038}" type="pres">
      <dgm:prSet presAssocID="{E91B1DD6-01FD-47E8-B072-190E06A0F0E4}" presName="child3group" presStyleCnt="0"/>
      <dgm:spPr/>
    </dgm:pt>
    <dgm:pt modelId="{B0E020D6-B1BF-4245-B91E-41F32C444019}" type="pres">
      <dgm:prSet presAssocID="{E91B1DD6-01FD-47E8-B072-190E06A0F0E4}" presName="child3" presStyleLbl="bgAcc1" presStyleIdx="2" presStyleCnt="4" custScaleX="92214" custScaleY="82692"/>
      <dgm:spPr/>
    </dgm:pt>
    <dgm:pt modelId="{BA43420C-F37A-40CA-A364-C80528735C9C}" type="pres">
      <dgm:prSet presAssocID="{E91B1DD6-01FD-47E8-B072-190E06A0F0E4}" presName="child3Text" presStyleLbl="bgAcc1" presStyleIdx="2" presStyleCnt="4">
        <dgm:presLayoutVars>
          <dgm:bulletEnabled val="1"/>
        </dgm:presLayoutVars>
      </dgm:prSet>
      <dgm:spPr/>
    </dgm:pt>
    <dgm:pt modelId="{6A4898B8-3674-42D3-8CDB-4A368D1BEE02}" type="pres">
      <dgm:prSet presAssocID="{E91B1DD6-01FD-47E8-B072-190E06A0F0E4}" presName="child4group" presStyleCnt="0"/>
      <dgm:spPr/>
    </dgm:pt>
    <dgm:pt modelId="{DEA70B36-F32A-4F36-BAA4-3115D7FE88F3}" type="pres">
      <dgm:prSet presAssocID="{E91B1DD6-01FD-47E8-B072-190E06A0F0E4}" presName="child4" presStyleLbl="bgAcc1" presStyleIdx="3" presStyleCnt="4"/>
      <dgm:spPr/>
    </dgm:pt>
    <dgm:pt modelId="{6C6B7223-285C-44D6-A5FB-FF76C87E0193}" type="pres">
      <dgm:prSet presAssocID="{E91B1DD6-01FD-47E8-B072-190E06A0F0E4}" presName="child4Text" presStyleLbl="bgAcc1" presStyleIdx="3" presStyleCnt="4">
        <dgm:presLayoutVars>
          <dgm:bulletEnabled val="1"/>
        </dgm:presLayoutVars>
      </dgm:prSet>
      <dgm:spPr/>
    </dgm:pt>
    <dgm:pt modelId="{230A48DE-BEB5-4EC6-BD55-138CFB6FA2A1}" type="pres">
      <dgm:prSet presAssocID="{E91B1DD6-01FD-47E8-B072-190E06A0F0E4}" presName="childPlaceholder" presStyleCnt="0"/>
      <dgm:spPr/>
    </dgm:pt>
    <dgm:pt modelId="{4AF95F02-86E0-474E-9AC4-6EEA4294D584}" type="pres">
      <dgm:prSet presAssocID="{E91B1DD6-01FD-47E8-B072-190E06A0F0E4}" presName="circle" presStyleCnt="0"/>
      <dgm:spPr/>
    </dgm:pt>
    <dgm:pt modelId="{A6110BA1-EF26-4BDE-80F1-65A616069BF3}" type="pres">
      <dgm:prSet presAssocID="{E91B1DD6-01FD-47E8-B072-190E06A0F0E4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E8FCED0C-8482-4E8C-A1F4-744F2041D8AD}" type="pres">
      <dgm:prSet presAssocID="{E91B1DD6-01FD-47E8-B072-190E06A0F0E4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2D4C9766-72FC-42D0-998E-9FF6DCC60BBB}" type="pres">
      <dgm:prSet presAssocID="{E91B1DD6-01FD-47E8-B072-190E06A0F0E4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B964620E-E918-4331-B88D-6F0753710F2C}" type="pres">
      <dgm:prSet presAssocID="{E91B1DD6-01FD-47E8-B072-190E06A0F0E4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6C474A55-76B3-4CB2-B011-F2D3CB30E481}" type="pres">
      <dgm:prSet presAssocID="{E91B1DD6-01FD-47E8-B072-190E06A0F0E4}" presName="quadrantPlaceholder" presStyleCnt="0"/>
      <dgm:spPr/>
    </dgm:pt>
    <dgm:pt modelId="{2995BD54-39DC-432D-A893-F67E0B6B47F3}" type="pres">
      <dgm:prSet presAssocID="{E91B1DD6-01FD-47E8-B072-190E06A0F0E4}" presName="center1" presStyleLbl="fgShp" presStyleIdx="0" presStyleCnt="2"/>
      <dgm:spPr/>
    </dgm:pt>
    <dgm:pt modelId="{CFD9C213-E6DE-42D2-BF31-BB067982668D}" type="pres">
      <dgm:prSet presAssocID="{E91B1DD6-01FD-47E8-B072-190E06A0F0E4}" presName="center2" presStyleLbl="fgShp" presStyleIdx="1" presStyleCnt="2"/>
      <dgm:spPr/>
    </dgm:pt>
  </dgm:ptLst>
  <dgm:cxnLst>
    <dgm:cxn modelId="{0A5AF107-3D56-4FCB-B074-D9CF37AE9BA3}" type="presOf" srcId="{7660A91B-13F4-430E-91ED-47C3E88A0F83}" destId="{B964620E-E918-4331-B88D-6F0753710F2C}" srcOrd="0" destOrd="0" presId="urn:microsoft.com/office/officeart/2005/8/layout/cycle4#1"/>
    <dgm:cxn modelId="{E5626E08-139C-4DF9-89DA-B61DBAF72C0E}" srcId="{4D48023F-2572-40B9-B6F5-06C75F6E87B8}" destId="{A8CE6E81-EC5A-4D1D-BA00-9B9A703AF89F}" srcOrd="0" destOrd="0" parTransId="{4227B3B6-272F-47E9-8DD7-453B6159185F}" sibTransId="{52F00D97-7CBD-498C-B0F0-0C761C5A4A5B}"/>
    <dgm:cxn modelId="{AEFBD10B-6662-4822-BAF7-D0B0D099899F}" type="presOf" srcId="{D6DA423E-408B-41EC-804D-F9471BB33BDB}" destId="{4C9D4D9C-4508-4F76-A46A-65FC6F990BDC}" srcOrd="1" destOrd="0" presId="urn:microsoft.com/office/officeart/2005/8/layout/cycle4#1"/>
    <dgm:cxn modelId="{EC5B540D-B113-4662-B63F-3D68DC4BB662}" type="presOf" srcId="{9144A5EC-2675-4FDE-9139-839FD9898B29}" destId="{6C6B7223-285C-44D6-A5FB-FF76C87E0193}" srcOrd="1" destOrd="0" presId="urn:microsoft.com/office/officeart/2005/8/layout/cycle4#1"/>
    <dgm:cxn modelId="{4BD4BD10-15EC-4087-B506-CA37D1EC022D}" srcId="{7660A91B-13F4-430E-91ED-47C3E88A0F83}" destId="{9144A5EC-2675-4FDE-9139-839FD9898B29}" srcOrd="0" destOrd="0" parTransId="{CB0F06A8-F381-4B26-8F2A-27F3A43D30F2}" sibTransId="{E606DFC4-A1E2-4A70-8BBC-DB2D1A5C5888}"/>
    <dgm:cxn modelId="{21E8D826-20E6-416E-8570-AADCAD52868F}" type="presOf" srcId="{EB0CD63D-CE80-40C2-8CEF-FFC62C5AA3D6}" destId="{7F8CAF17-4F6C-47F7-8CA1-D46298F5A887}" srcOrd="0" destOrd="0" presId="urn:microsoft.com/office/officeart/2005/8/layout/cycle4#1"/>
    <dgm:cxn modelId="{8C4E6829-6AFA-4E9E-A77C-8B304DBAE0A5}" type="presOf" srcId="{D6DA423E-408B-41EC-804D-F9471BB33BDB}" destId="{05A1CCA6-ED65-476E-9AB6-10CE73E330C5}" srcOrd="0" destOrd="0" presId="urn:microsoft.com/office/officeart/2005/8/layout/cycle4#1"/>
    <dgm:cxn modelId="{A29B942C-C975-496B-B1AE-CCACA5EB1EA1}" srcId="{E91B1DD6-01FD-47E8-B072-190E06A0F0E4}" destId="{7660A91B-13F4-430E-91ED-47C3E88A0F83}" srcOrd="3" destOrd="0" parTransId="{FA40FA52-C10B-4897-B8BC-2834E2B6E868}" sibTransId="{9E05E7C1-1693-47D9-8313-B88382BF8ABE}"/>
    <dgm:cxn modelId="{E2DBFB3F-A152-4F61-AAB2-F02626719F71}" srcId="{D8D00A43-D7B9-40B7-B453-342AFC8A64A5}" destId="{D6DA423E-408B-41EC-804D-F9471BB33BDB}" srcOrd="0" destOrd="0" parTransId="{8D287D80-4CEB-47EA-8DD7-874D3A410FD4}" sibTransId="{F71E1B44-6556-45EE-BB66-F733FD21525F}"/>
    <dgm:cxn modelId="{8560215E-F5BD-4AC9-B955-7C130EC1B3B4}" type="presOf" srcId="{9144A5EC-2675-4FDE-9139-839FD9898B29}" destId="{DEA70B36-F32A-4F36-BAA4-3115D7FE88F3}" srcOrd="0" destOrd="0" presId="urn:microsoft.com/office/officeart/2005/8/layout/cycle4#1"/>
    <dgm:cxn modelId="{40E6495E-9F19-4127-8F78-70DC3B923731}" type="presOf" srcId="{A8CE6E81-EC5A-4D1D-BA00-9B9A703AF89F}" destId="{B0E020D6-B1BF-4245-B91E-41F32C444019}" srcOrd="0" destOrd="0" presId="urn:microsoft.com/office/officeart/2005/8/layout/cycle4#1"/>
    <dgm:cxn modelId="{792F0E44-9699-44F5-B2DF-A7B45088B0FD}" type="presOf" srcId="{D8D00A43-D7B9-40B7-B453-342AFC8A64A5}" destId="{E8FCED0C-8482-4E8C-A1F4-744F2041D8AD}" srcOrd="0" destOrd="0" presId="urn:microsoft.com/office/officeart/2005/8/layout/cycle4#1"/>
    <dgm:cxn modelId="{3D346B46-D16F-4F87-9CF2-54E92D2FAA54}" srcId="{E91B1DD6-01FD-47E8-B072-190E06A0F0E4}" destId="{4D48023F-2572-40B9-B6F5-06C75F6E87B8}" srcOrd="2" destOrd="0" parTransId="{BA7F592D-ECC8-4C70-B50B-045194FBF04C}" sibTransId="{2F21EDC9-3AED-408D-99CC-11740D91A8CE}"/>
    <dgm:cxn modelId="{F738776B-209C-4DFE-A54F-F0E53A11E860}" srcId="{E91B1DD6-01FD-47E8-B072-190E06A0F0E4}" destId="{D8D00A43-D7B9-40B7-B453-342AFC8A64A5}" srcOrd="1" destOrd="0" parTransId="{0AFA844C-B3CE-4255-AD03-CCE565220C52}" sibTransId="{4AB44BBA-C92C-485C-96B9-ED3CE9F508C1}"/>
    <dgm:cxn modelId="{9555C66D-3A66-4105-9822-020B5B003E54}" type="presOf" srcId="{EB0CD63D-CE80-40C2-8CEF-FFC62C5AA3D6}" destId="{35B145EA-987A-452A-ACC4-30EAE8568877}" srcOrd="1" destOrd="0" presId="urn:microsoft.com/office/officeart/2005/8/layout/cycle4#1"/>
    <dgm:cxn modelId="{884B396E-7855-4FCD-BE3B-A8C7A763EC7C}" type="presOf" srcId="{E91B1DD6-01FD-47E8-B072-190E06A0F0E4}" destId="{3BA2B2D8-F70B-45DC-805C-3999D69EAA1C}" srcOrd="0" destOrd="0" presId="urn:microsoft.com/office/officeart/2005/8/layout/cycle4#1"/>
    <dgm:cxn modelId="{984D0378-541B-4B8C-8047-8BDD10F202BE}" type="presOf" srcId="{A8CE6E81-EC5A-4D1D-BA00-9B9A703AF89F}" destId="{BA43420C-F37A-40CA-A364-C80528735C9C}" srcOrd="1" destOrd="0" presId="urn:microsoft.com/office/officeart/2005/8/layout/cycle4#1"/>
    <dgm:cxn modelId="{540CE579-7918-4DCF-B892-4F029F357BF8}" type="presOf" srcId="{6978557C-4CEB-4E18-8D72-C0B38A62F955}" destId="{05A1CCA6-ED65-476E-9AB6-10CE73E330C5}" srcOrd="0" destOrd="1" presId="urn:microsoft.com/office/officeart/2005/8/layout/cycle4#1"/>
    <dgm:cxn modelId="{58C2357A-CAAB-4F8D-BA9F-5CDC78D6BEB3}" type="presOf" srcId="{6978557C-4CEB-4E18-8D72-C0B38A62F955}" destId="{4C9D4D9C-4508-4F76-A46A-65FC6F990BDC}" srcOrd="1" destOrd="1" presId="urn:microsoft.com/office/officeart/2005/8/layout/cycle4#1"/>
    <dgm:cxn modelId="{0C05AF7A-F824-43B2-A95A-81D4742D6C91}" type="presOf" srcId="{ABB0FB4E-2205-4B12-9767-B69368828CC0}" destId="{A6110BA1-EF26-4BDE-80F1-65A616069BF3}" srcOrd="0" destOrd="0" presId="urn:microsoft.com/office/officeart/2005/8/layout/cycle4#1"/>
    <dgm:cxn modelId="{64AED99C-0433-44B9-A13E-8E4EC72EB331}" srcId="{D8D00A43-D7B9-40B7-B453-342AFC8A64A5}" destId="{6978557C-4CEB-4E18-8D72-C0B38A62F955}" srcOrd="1" destOrd="0" parTransId="{891C5C6E-FFF2-4CBA-AD25-AE1AC4DAF5D0}" sibTransId="{895E764C-6FAE-43B7-933F-AE527F89DD17}"/>
    <dgm:cxn modelId="{A8BA2CC4-8D34-41DB-9036-3FB2DF0FE701}" type="presOf" srcId="{4D48023F-2572-40B9-B6F5-06C75F6E87B8}" destId="{2D4C9766-72FC-42D0-998E-9FF6DCC60BBB}" srcOrd="0" destOrd="0" presId="urn:microsoft.com/office/officeart/2005/8/layout/cycle4#1"/>
    <dgm:cxn modelId="{9DCD28DE-5247-4077-BAAE-75A520ACA0AA}" srcId="{E91B1DD6-01FD-47E8-B072-190E06A0F0E4}" destId="{ABB0FB4E-2205-4B12-9767-B69368828CC0}" srcOrd="0" destOrd="0" parTransId="{537A6F4D-A423-4932-A815-ED132FAF71E2}" sibTransId="{94EEA685-8B14-426A-A84D-9D32B1B95FF1}"/>
    <dgm:cxn modelId="{ECEC46EA-135D-447F-8C03-693CBD33F103}" srcId="{ABB0FB4E-2205-4B12-9767-B69368828CC0}" destId="{EB0CD63D-CE80-40C2-8CEF-FFC62C5AA3D6}" srcOrd="0" destOrd="0" parTransId="{F33BBDC7-C209-45AE-BB2E-0A82ED3C8933}" sibTransId="{B93D2640-90DA-4D18-B10A-C0337A4E517F}"/>
    <dgm:cxn modelId="{325B9A7E-CA45-404A-92A1-CAAF27495B43}" type="presParOf" srcId="{3BA2B2D8-F70B-45DC-805C-3999D69EAA1C}" destId="{F0C6A2BA-76E8-4E5C-AA15-AB32ABDDCD77}" srcOrd="0" destOrd="0" presId="urn:microsoft.com/office/officeart/2005/8/layout/cycle4#1"/>
    <dgm:cxn modelId="{EF99502F-93A0-4A35-BDEE-5AF1B05735D6}" type="presParOf" srcId="{F0C6A2BA-76E8-4E5C-AA15-AB32ABDDCD77}" destId="{BC6A71D8-F176-4534-87B3-B7121543D852}" srcOrd="0" destOrd="0" presId="urn:microsoft.com/office/officeart/2005/8/layout/cycle4#1"/>
    <dgm:cxn modelId="{9E6768CA-9748-4072-89EA-41A69A1F1BE2}" type="presParOf" srcId="{BC6A71D8-F176-4534-87B3-B7121543D852}" destId="{7F8CAF17-4F6C-47F7-8CA1-D46298F5A887}" srcOrd="0" destOrd="0" presId="urn:microsoft.com/office/officeart/2005/8/layout/cycle4#1"/>
    <dgm:cxn modelId="{81DF2A63-221B-42DE-9475-F347A09AEAC1}" type="presParOf" srcId="{BC6A71D8-F176-4534-87B3-B7121543D852}" destId="{35B145EA-987A-452A-ACC4-30EAE8568877}" srcOrd="1" destOrd="0" presId="urn:microsoft.com/office/officeart/2005/8/layout/cycle4#1"/>
    <dgm:cxn modelId="{6EFC49EF-3528-4D33-9930-BDA7B7232CE0}" type="presParOf" srcId="{F0C6A2BA-76E8-4E5C-AA15-AB32ABDDCD77}" destId="{8609F090-771B-4B61-BC63-203DA019340A}" srcOrd="1" destOrd="0" presId="urn:microsoft.com/office/officeart/2005/8/layout/cycle4#1"/>
    <dgm:cxn modelId="{60058EFC-F5D8-49D0-9C9F-1890453342E6}" type="presParOf" srcId="{8609F090-771B-4B61-BC63-203DA019340A}" destId="{05A1CCA6-ED65-476E-9AB6-10CE73E330C5}" srcOrd="0" destOrd="0" presId="urn:microsoft.com/office/officeart/2005/8/layout/cycle4#1"/>
    <dgm:cxn modelId="{B05C6BCF-0D59-4C60-94DE-DA9895519817}" type="presParOf" srcId="{8609F090-771B-4B61-BC63-203DA019340A}" destId="{4C9D4D9C-4508-4F76-A46A-65FC6F990BDC}" srcOrd="1" destOrd="0" presId="urn:microsoft.com/office/officeart/2005/8/layout/cycle4#1"/>
    <dgm:cxn modelId="{A2073F34-8292-4EBA-B955-1DD26AC5CE45}" type="presParOf" srcId="{F0C6A2BA-76E8-4E5C-AA15-AB32ABDDCD77}" destId="{A225C96A-ABC2-4E24-906C-7501BFC48038}" srcOrd="2" destOrd="0" presId="urn:microsoft.com/office/officeart/2005/8/layout/cycle4#1"/>
    <dgm:cxn modelId="{F8E6F5A8-D7B9-4CCC-9E1C-277B5FEBE927}" type="presParOf" srcId="{A225C96A-ABC2-4E24-906C-7501BFC48038}" destId="{B0E020D6-B1BF-4245-B91E-41F32C444019}" srcOrd="0" destOrd="0" presId="urn:microsoft.com/office/officeart/2005/8/layout/cycle4#1"/>
    <dgm:cxn modelId="{56B3CD04-D6A1-4621-B6F7-F80B3391EAD5}" type="presParOf" srcId="{A225C96A-ABC2-4E24-906C-7501BFC48038}" destId="{BA43420C-F37A-40CA-A364-C80528735C9C}" srcOrd="1" destOrd="0" presId="urn:microsoft.com/office/officeart/2005/8/layout/cycle4#1"/>
    <dgm:cxn modelId="{B3CAC462-FCDD-4FA5-860B-DF1E2FA2F3A8}" type="presParOf" srcId="{F0C6A2BA-76E8-4E5C-AA15-AB32ABDDCD77}" destId="{6A4898B8-3674-42D3-8CDB-4A368D1BEE02}" srcOrd="3" destOrd="0" presId="urn:microsoft.com/office/officeart/2005/8/layout/cycle4#1"/>
    <dgm:cxn modelId="{2761ECD5-4083-49E5-8BAC-15F2C03208F0}" type="presParOf" srcId="{6A4898B8-3674-42D3-8CDB-4A368D1BEE02}" destId="{DEA70B36-F32A-4F36-BAA4-3115D7FE88F3}" srcOrd="0" destOrd="0" presId="urn:microsoft.com/office/officeart/2005/8/layout/cycle4#1"/>
    <dgm:cxn modelId="{8BEE30AD-AE60-434C-9D08-65CEE24CBA94}" type="presParOf" srcId="{6A4898B8-3674-42D3-8CDB-4A368D1BEE02}" destId="{6C6B7223-285C-44D6-A5FB-FF76C87E0193}" srcOrd="1" destOrd="0" presId="urn:microsoft.com/office/officeart/2005/8/layout/cycle4#1"/>
    <dgm:cxn modelId="{7DC0F2E6-9B7D-4BAD-9EA4-160BBD2905F0}" type="presParOf" srcId="{F0C6A2BA-76E8-4E5C-AA15-AB32ABDDCD77}" destId="{230A48DE-BEB5-4EC6-BD55-138CFB6FA2A1}" srcOrd="4" destOrd="0" presId="urn:microsoft.com/office/officeart/2005/8/layout/cycle4#1"/>
    <dgm:cxn modelId="{49ECC098-C2A9-4179-B3A7-115A913C0F88}" type="presParOf" srcId="{3BA2B2D8-F70B-45DC-805C-3999D69EAA1C}" destId="{4AF95F02-86E0-474E-9AC4-6EEA4294D584}" srcOrd="1" destOrd="0" presId="urn:microsoft.com/office/officeart/2005/8/layout/cycle4#1"/>
    <dgm:cxn modelId="{1DB03A7B-8B81-4C5D-86DD-64EAD929471C}" type="presParOf" srcId="{4AF95F02-86E0-474E-9AC4-6EEA4294D584}" destId="{A6110BA1-EF26-4BDE-80F1-65A616069BF3}" srcOrd="0" destOrd="0" presId="urn:microsoft.com/office/officeart/2005/8/layout/cycle4#1"/>
    <dgm:cxn modelId="{9A762F6A-DC46-4E78-8A28-3AD192CA3D43}" type="presParOf" srcId="{4AF95F02-86E0-474E-9AC4-6EEA4294D584}" destId="{E8FCED0C-8482-4E8C-A1F4-744F2041D8AD}" srcOrd="1" destOrd="0" presId="urn:microsoft.com/office/officeart/2005/8/layout/cycle4#1"/>
    <dgm:cxn modelId="{C8660EB7-B79A-434D-882C-8EB869ACE5E4}" type="presParOf" srcId="{4AF95F02-86E0-474E-9AC4-6EEA4294D584}" destId="{2D4C9766-72FC-42D0-998E-9FF6DCC60BBB}" srcOrd="2" destOrd="0" presId="urn:microsoft.com/office/officeart/2005/8/layout/cycle4#1"/>
    <dgm:cxn modelId="{A78F452E-45C0-4A0C-B8AC-95408396DE5A}" type="presParOf" srcId="{4AF95F02-86E0-474E-9AC4-6EEA4294D584}" destId="{B964620E-E918-4331-B88D-6F0753710F2C}" srcOrd="3" destOrd="0" presId="urn:microsoft.com/office/officeart/2005/8/layout/cycle4#1"/>
    <dgm:cxn modelId="{75C9FF46-40BA-4B4D-847F-6F391F172C11}" type="presParOf" srcId="{4AF95F02-86E0-474E-9AC4-6EEA4294D584}" destId="{6C474A55-76B3-4CB2-B011-F2D3CB30E481}" srcOrd="4" destOrd="0" presId="urn:microsoft.com/office/officeart/2005/8/layout/cycle4#1"/>
    <dgm:cxn modelId="{E7517957-75A9-46E9-91C6-E11E3CB044CB}" type="presParOf" srcId="{3BA2B2D8-F70B-45DC-805C-3999D69EAA1C}" destId="{2995BD54-39DC-432D-A893-F67E0B6B47F3}" srcOrd="2" destOrd="0" presId="urn:microsoft.com/office/officeart/2005/8/layout/cycle4#1"/>
    <dgm:cxn modelId="{0D51D3FD-9E70-4C09-8202-45793C3167F4}" type="presParOf" srcId="{3BA2B2D8-F70B-45DC-805C-3999D69EAA1C}" destId="{CFD9C213-E6DE-42D2-BF31-BB067982668D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B10559-AF5F-4385-A60E-8C852F75D2D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F649EEF-B6E5-4A95-8F26-855167FDB293}">
      <dgm:prSet/>
      <dgm:spPr/>
      <dgm:t>
        <a:bodyPr/>
        <a:lstStyle/>
        <a:p>
          <a:r>
            <a:rPr lang="de-DE"/>
            <a:t>Aktuell liegt uns die Information vor, dass seitens des Kreises intensiv an einem Neubau des Betreuungsgebäudes gearbeitet wird. </a:t>
          </a:r>
          <a:endParaRPr lang="en-US"/>
        </a:p>
      </dgm:t>
    </dgm:pt>
    <dgm:pt modelId="{50F0EB04-52E5-4AEC-953C-74C7FD51F290}" type="parTrans" cxnId="{952B9EBC-D67E-4A8E-9C86-A2082473E54C}">
      <dgm:prSet/>
      <dgm:spPr/>
      <dgm:t>
        <a:bodyPr/>
        <a:lstStyle/>
        <a:p>
          <a:endParaRPr lang="en-US"/>
        </a:p>
      </dgm:t>
    </dgm:pt>
    <dgm:pt modelId="{B93BE3BA-193C-436C-95D6-F8A88625423B}" type="sibTrans" cxnId="{952B9EBC-D67E-4A8E-9C86-A2082473E54C}">
      <dgm:prSet/>
      <dgm:spPr/>
      <dgm:t>
        <a:bodyPr/>
        <a:lstStyle/>
        <a:p>
          <a:endParaRPr lang="en-US"/>
        </a:p>
      </dgm:t>
    </dgm:pt>
    <dgm:pt modelId="{77C7F0D5-EA2B-45ED-B17E-236C6FB7B054}">
      <dgm:prSet/>
      <dgm:spPr/>
      <dgm:t>
        <a:bodyPr/>
        <a:lstStyle/>
        <a:p>
          <a:r>
            <a:rPr lang="de-DE"/>
            <a:t>Wir hoffen darauf, dass wir in den nächsten 2 Jahren eine neue Mensa bekommen um allen Kindern dann gerecht werden zu können. </a:t>
          </a:r>
          <a:endParaRPr lang="en-US"/>
        </a:p>
      </dgm:t>
    </dgm:pt>
    <dgm:pt modelId="{F5D90896-CD9A-4070-A845-6719420E2D14}" type="parTrans" cxnId="{8E4E68FE-0C53-45AC-A506-C77D7BA8E9F6}">
      <dgm:prSet/>
      <dgm:spPr/>
      <dgm:t>
        <a:bodyPr/>
        <a:lstStyle/>
        <a:p>
          <a:endParaRPr lang="en-US"/>
        </a:p>
      </dgm:t>
    </dgm:pt>
    <dgm:pt modelId="{9C3FC6D5-811E-46A9-B4CD-5F21F23EB3E4}" type="sibTrans" cxnId="{8E4E68FE-0C53-45AC-A506-C77D7BA8E9F6}">
      <dgm:prSet/>
      <dgm:spPr/>
      <dgm:t>
        <a:bodyPr/>
        <a:lstStyle/>
        <a:p>
          <a:endParaRPr lang="en-US"/>
        </a:p>
      </dgm:t>
    </dgm:pt>
    <dgm:pt modelId="{288CBEB9-5D9D-469E-B0C1-4F16912EB08E}" type="pres">
      <dgm:prSet presAssocID="{96B10559-AF5F-4385-A60E-8C852F75D2D2}" presName="root" presStyleCnt="0">
        <dgm:presLayoutVars>
          <dgm:dir/>
          <dgm:resizeHandles val="exact"/>
        </dgm:presLayoutVars>
      </dgm:prSet>
      <dgm:spPr/>
    </dgm:pt>
    <dgm:pt modelId="{18A80869-6573-4958-945E-B71D34F65CA6}" type="pres">
      <dgm:prSet presAssocID="{8F649EEF-B6E5-4A95-8F26-855167FDB293}" presName="compNode" presStyleCnt="0"/>
      <dgm:spPr/>
    </dgm:pt>
    <dgm:pt modelId="{23C28B63-3B00-4361-A715-054752AC7E37}" type="pres">
      <dgm:prSet presAssocID="{8F649EEF-B6E5-4A95-8F26-855167FDB293}" presName="bgRect" presStyleLbl="bgShp" presStyleIdx="0" presStyleCnt="2"/>
      <dgm:spPr/>
    </dgm:pt>
    <dgm:pt modelId="{2561678C-4547-4A95-B682-DAD2D6D26596}" type="pres">
      <dgm:prSet presAssocID="{8F649EEF-B6E5-4A95-8F26-855167FDB293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wspaper"/>
        </a:ext>
      </dgm:extLst>
    </dgm:pt>
    <dgm:pt modelId="{8E2DF82D-7089-4051-9D0C-CF44BD3FD9FB}" type="pres">
      <dgm:prSet presAssocID="{8F649EEF-B6E5-4A95-8F26-855167FDB293}" presName="spaceRect" presStyleCnt="0"/>
      <dgm:spPr/>
    </dgm:pt>
    <dgm:pt modelId="{2CE9E907-0A56-40B7-BA2C-85B24B41C522}" type="pres">
      <dgm:prSet presAssocID="{8F649EEF-B6E5-4A95-8F26-855167FDB293}" presName="parTx" presStyleLbl="revTx" presStyleIdx="0" presStyleCnt="2">
        <dgm:presLayoutVars>
          <dgm:chMax val="0"/>
          <dgm:chPref val="0"/>
        </dgm:presLayoutVars>
      </dgm:prSet>
      <dgm:spPr/>
    </dgm:pt>
    <dgm:pt modelId="{2686A2F2-5A1D-4DB0-AC0F-E2B279223900}" type="pres">
      <dgm:prSet presAssocID="{B93BE3BA-193C-436C-95D6-F8A88625423B}" presName="sibTrans" presStyleCnt="0"/>
      <dgm:spPr/>
    </dgm:pt>
    <dgm:pt modelId="{F783F242-1BE1-4BB2-A302-A6B7EB6785E6}" type="pres">
      <dgm:prSet presAssocID="{77C7F0D5-EA2B-45ED-B17E-236C6FB7B054}" presName="compNode" presStyleCnt="0"/>
      <dgm:spPr/>
    </dgm:pt>
    <dgm:pt modelId="{89E1B563-ABED-4A52-A3FA-1C4C00C0EB1A}" type="pres">
      <dgm:prSet presAssocID="{77C7F0D5-EA2B-45ED-B17E-236C6FB7B054}" presName="bgRect" presStyleLbl="bgShp" presStyleIdx="1" presStyleCnt="2"/>
      <dgm:spPr/>
    </dgm:pt>
    <dgm:pt modelId="{A5E78312-58BC-4CE5-BB7A-F63AAF0E7CAD}" type="pres">
      <dgm:prSet presAssocID="{77C7F0D5-EA2B-45ED-B17E-236C6FB7B054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ild with Balloon"/>
        </a:ext>
      </dgm:extLst>
    </dgm:pt>
    <dgm:pt modelId="{47E434E7-441B-4BE8-AF48-5AAF968B316C}" type="pres">
      <dgm:prSet presAssocID="{77C7F0D5-EA2B-45ED-B17E-236C6FB7B054}" presName="spaceRect" presStyleCnt="0"/>
      <dgm:spPr/>
    </dgm:pt>
    <dgm:pt modelId="{93CA2468-309B-4277-A315-43139A6ED665}" type="pres">
      <dgm:prSet presAssocID="{77C7F0D5-EA2B-45ED-B17E-236C6FB7B054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04D27333-5C6B-4DB6-B7FD-D03A75178046}" type="presOf" srcId="{77C7F0D5-EA2B-45ED-B17E-236C6FB7B054}" destId="{93CA2468-309B-4277-A315-43139A6ED665}" srcOrd="0" destOrd="0" presId="urn:microsoft.com/office/officeart/2018/2/layout/IconVerticalSolidList"/>
    <dgm:cxn modelId="{4E53445A-DD29-4667-B306-C009B06DCA85}" type="presOf" srcId="{8F649EEF-B6E5-4A95-8F26-855167FDB293}" destId="{2CE9E907-0A56-40B7-BA2C-85B24B41C522}" srcOrd="0" destOrd="0" presId="urn:microsoft.com/office/officeart/2018/2/layout/IconVerticalSolidList"/>
    <dgm:cxn modelId="{7E0D73AB-2644-4871-B1B6-39FD6DBE41BF}" type="presOf" srcId="{96B10559-AF5F-4385-A60E-8C852F75D2D2}" destId="{288CBEB9-5D9D-469E-B0C1-4F16912EB08E}" srcOrd="0" destOrd="0" presId="urn:microsoft.com/office/officeart/2018/2/layout/IconVerticalSolidList"/>
    <dgm:cxn modelId="{952B9EBC-D67E-4A8E-9C86-A2082473E54C}" srcId="{96B10559-AF5F-4385-A60E-8C852F75D2D2}" destId="{8F649EEF-B6E5-4A95-8F26-855167FDB293}" srcOrd="0" destOrd="0" parTransId="{50F0EB04-52E5-4AEC-953C-74C7FD51F290}" sibTransId="{B93BE3BA-193C-436C-95D6-F8A88625423B}"/>
    <dgm:cxn modelId="{8E4E68FE-0C53-45AC-A506-C77D7BA8E9F6}" srcId="{96B10559-AF5F-4385-A60E-8C852F75D2D2}" destId="{77C7F0D5-EA2B-45ED-B17E-236C6FB7B054}" srcOrd="1" destOrd="0" parTransId="{F5D90896-CD9A-4070-A845-6719420E2D14}" sibTransId="{9C3FC6D5-811E-46A9-B4CD-5F21F23EB3E4}"/>
    <dgm:cxn modelId="{E9921795-4DE5-4945-BAA9-03ABE9A6A832}" type="presParOf" srcId="{288CBEB9-5D9D-469E-B0C1-4F16912EB08E}" destId="{18A80869-6573-4958-945E-B71D34F65CA6}" srcOrd="0" destOrd="0" presId="urn:microsoft.com/office/officeart/2018/2/layout/IconVerticalSolidList"/>
    <dgm:cxn modelId="{7950BF03-2AD5-4F2F-ADB0-39B1ABC41E16}" type="presParOf" srcId="{18A80869-6573-4958-945E-B71D34F65CA6}" destId="{23C28B63-3B00-4361-A715-054752AC7E37}" srcOrd="0" destOrd="0" presId="urn:microsoft.com/office/officeart/2018/2/layout/IconVerticalSolidList"/>
    <dgm:cxn modelId="{B985EC34-B457-4262-85ED-A4E9FA1B4026}" type="presParOf" srcId="{18A80869-6573-4958-945E-B71D34F65CA6}" destId="{2561678C-4547-4A95-B682-DAD2D6D26596}" srcOrd="1" destOrd="0" presId="urn:microsoft.com/office/officeart/2018/2/layout/IconVerticalSolidList"/>
    <dgm:cxn modelId="{6C0808E9-529F-4A8B-ABCD-CCE920338CAE}" type="presParOf" srcId="{18A80869-6573-4958-945E-B71D34F65CA6}" destId="{8E2DF82D-7089-4051-9D0C-CF44BD3FD9FB}" srcOrd="2" destOrd="0" presId="urn:microsoft.com/office/officeart/2018/2/layout/IconVerticalSolidList"/>
    <dgm:cxn modelId="{989F1318-1866-458E-A824-004144165CFC}" type="presParOf" srcId="{18A80869-6573-4958-945E-B71D34F65CA6}" destId="{2CE9E907-0A56-40B7-BA2C-85B24B41C522}" srcOrd="3" destOrd="0" presId="urn:microsoft.com/office/officeart/2018/2/layout/IconVerticalSolidList"/>
    <dgm:cxn modelId="{46FE8DCD-BD66-428F-813F-301073204723}" type="presParOf" srcId="{288CBEB9-5D9D-469E-B0C1-4F16912EB08E}" destId="{2686A2F2-5A1D-4DB0-AC0F-E2B279223900}" srcOrd="1" destOrd="0" presId="urn:microsoft.com/office/officeart/2018/2/layout/IconVerticalSolidList"/>
    <dgm:cxn modelId="{31590C83-FD07-4058-A8E4-13E3B2460513}" type="presParOf" srcId="{288CBEB9-5D9D-469E-B0C1-4F16912EB08E}" destId="{F783F242-1BE1-4BB2-A302-A6B7EB6785E6}" srcOrd="2" destOrd="0" presId="urn:microsoft.com/office/officeart/2018/2/layout/IconVerticalSolidList"/>
    <dgm:cxn modelId="{3FD232A2-0D03-43BF-94BF-84C7C613775D}" type="presParOf" srcId="{F783F242-1BE1-4BB2-A302-A6B7EB6785E6}" destId="{89E1B563-ABED-4A52-A3FA-1C4C00C0EB1A}" srcOrd="0" destOrd="0" presId="urn:microsoft.com/office/officeart/2018/2/layout/IconVerticalSolidList"/>
    <dgm:cxn modelId="{6D7BE952-341C-4EC6-BDE8-34A3EACF5853}" type="presParOf" srcId="{F783F242-1BE1-4BB2-A302-A6B7EB6785E6}" destId="{A5E78312-58BC-4CE5-BB7A-F63AAF0E7CAD}" srcOrd="1" destOrd="0" presId="urn:microsoft.com/office/officeart/2018/2/layout/IconVerticalSolidList"/>
    <dgm:cxn modelId="{15BA56CD-9D27-4856-BA70-C02C14295C52}" type="presParOf" srcId="{F783F242-1BE1-4BB2-A302-A6B7EB6785E6}" destId="{47E434E7-441B-4BE8-AF48-5AAF968B316C}" srcOrd="2" destOrd="0" presId="urn:microsoft.com/office/officeart/2018/2/layout/IconVerticalSolidList"/>
    <dgm:cxn modelId="{8EB50DCD-9982-4846-A56B-1B3F3B273176}" type="presParOf" srcId="{F783F242-1BE1-4BB2-A302-A6B7EB6785E6}" destId="{93CA2468-309B-4277-A315-43139A6ED66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4DB849-1F43-4729-A274-FA4FA4FA269C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27DA40A-7D52-4907-B2C8-ACAD50E5EB93}">
      <dgm:prSet/>
      <dgm:spPr/>
      <dgm:t>
        <a:bodyPr/>
        <a:lstStyle/>
        <a:p>
          <a:pPr>
            <a:defRPr cap="all"/>
          </a:pPr>
          <a:r>
            <a:rPr lang="de-DE"/>
            <a:t>Wie fängt die Schule an im August 2020 ?</a:t>
          </a:r>
          <a:endParaRPr lang="en-US"/>
        </a:p>
      </dgm:t>
    </dgm:pt>
    <dgm:pt modelId="{C69606D4-544D-422C-9677-B8F3F822F38B}" type="parTrans" cxnId="{81F796BC-3B6D-425F-B333-843256AF69A4}">
      <dgm:prSet/>
      <dgm:spPr/>
      <dgm:t>
        <a:bodyPr/>
        <a:lstStyle/>
        <a:p>
          <a:endParaRPr lang="en-US"/>
        </a:p>
      </dgm:t>
    </dgm:pt>
    <dgm:pt modelId="{170AE54B-85E8-423F-88E2-C1B0D58A7F2E}" type="sibTrans" cxnId="{81F796BC-3B6D-425F-B333-843256AF69A4}">
      <dgm:prSet/>
      <dgm:spPr/>
      <dgm:t>
        <a:bodyPr/>
        <a:lstStyle/>
        <a:p>
          <a:endParaRPr lang="en-US"/>
        </a:p>
      </dgm:t>
    </dgm:pt>
    <dgm:pt modelId="{0A593B5E-DB24-4823-8DF8-71A67D66166A}">
      <dgm:prSet/>
      <dgm:spPr/>
      <dgm:t>
        <a:bodyPr/>
        <a:lstStyle/>
        <a:p>
          <a:pPr>
            <a:defRPr cap="all"/>
          </a:pPr>
          <a:r>
            <a:rPr lang="de-DE" dirty="0"/>
            <a:t>Kein Schnuppertag möglich </a:t>
          </a:r>
          <a:endParaRPr lang="en-US" dirty="0"/>
        </a:p>
      </dgm:t>
    </dgm:pt>
    <dgm:pt modelId="{A766922D-C055-4D82-8172-535012621FD0}" type="parTrans" cxnId="{140995D9-C561-4244-A3DE-03C179351CBB}">
      <dgm:prSet/>
      <dgm:spPr/>
      <dgm:t>
        <a:bodyPr/>
        <a:lstStyle/>
        <a:p>
          <a:endParaRPr lang="en-US"/>
        </a:p>
      </dgm:t>
    </dgm:pt>
    <dgm:pt modelId="{2D6932ED-2BF0-47F8-9F9D-98D87A62C897}" type="sibTrans" cxnId="{140995D9-C561-4244-A3DE-03C179351CBB}">
      <dgm:prSet/>
      <dgm:spPr/>
      <dgm:t>
        <a:bodyPr/>
        <a:lstStyle/>
        <a:p>
          <a:endParaRPr lang="en-US"/>
        </a:p>
      </dgm:t>
    </dgm:pt>
    <dgm:pt modelId="{6D0852A5-C974-4E2C-8472-1EAC875AB39A}">
      <dgm:prSet/>
      <dgm:spPr/>
      <dgm:t>
        <a:bodyPr/>
        <a:lstStyle/>
        <a:p>
          <a:pPr>
            <a:defRPr cap="all"/>
          </a:pPr>
          <a:r>
            <a:rPr lang="de-DE"/>
            <a:t>Wie wird mein Kind betreut ?</a:t>
          </a:r>
          <a:endParaRPr lang="en-US"/>
        </a:p>
      </dgm:t>
    </dgm:pt>
    <dgm:pt modelId="{E137C8B8-F74E-4680-B648-E67424AABD5D}" type="parTrans" cxnId="{8F25DB5E-86F5-48F7-9B49-CE9A213A1170}">
      <dgm:prSet/>
      <dgm:spPr/>
      <dgm:t>
        <a:bodyPr/>
        <a:lstStyle/>
        <a:p>
          <a:endParaRPr lang="en-US"/>
        </a:p>
      </dgm:t>
    </dgm:pt>
    <dgm:pt modelId="{AD5E4C5F-CDF4-4651-910E-90ADE3674BD4}" type="sibTrans" cxnId="{8F25DB5E-86F5-48F7-9B49-CE9A213A1170}">
      <dgm:prSet/>
      <dgm:spPr/>
      <dgm:t>
        <a:bodyPr/>
        <a:lstStyle/>
        <a:p>
          <a:endParaRPr lang="en-US"/>
        </a:p>
      </dgm:t>
    </dgm:pt>
    <dgm:pt modelId="{BB8711B8-ED48-4E1E-82D1-FE6CB2744C80}">
      <dgm:prSet/>
      <dgm:spPr/>
      <dgm:t>
        <a:bodyPr/>
        <a:lstStyle/>
        <a:p>
          <a:pPr>
            <a:defRPr cap="all"/>
          </a:pPr>
          <a:r>
            <a:rPr lang="de-DE"/>
            <a:t>Wie bekomme ich Informationen ? Ist meine Mailadresse hinterlegt ? </a:t>
          </a:r>
          <a:endParaRPr lang="en-US"/>
        </a:p>
      </dgm:t>
    </dgm:pt>
    <dgm:pt modelId="{89E759E3-16CF-4A97-87E1-E1DC25E3EF24}" type="parTrans" cxnId="{0D3A2F17-AF5D-4C2E-9A85-A34326E41848}">
      <dgm:prSet/>
      <dgm:spPr/>
      <dgm:t>
        <a:bodyPr/>
        <a:lstStyle/>
        <a:p>
          <a:endParaRPr lang="en-US"/>
        </a:p>
      </dgm:t>
    </dgm:pt>
    <dgm:pt modelId="{44D1A0DD-A966-4B53-A745-1329EF304A2F}" type="sibTrans" cxnId="{0D3A2F17-AF5D-4C2E-9A85-A34326E41848}">
      <dgm:prSet/>
      <dgm:spPr/>
      <dgm:t>
        <a:bodyPr/>
        <a:lstStyle/>
        <a:p>
          <a:endParaRPr lang="en-US"/>
        </a:p>
      </dgm:t>
    </dgm:pt>
    <dgm:pt modelId="{F29D316F-19C4-451D-82AF-2869EB2EA686}">
      <dgm:prSet/>
      <dgm:spPr/>
      <dgm:t>
        <a:bodyPr/>
        <a:lstStyle/>
        <a:p>
          <a:pPr>
            <a:defRPr cap="all"/>
          </a:pPr>
          <a:r>
            <a:rPr lang="de-DE"/>
            <a:t>ICH BRAUCHE EINEN PLAN B </a:t>
          </a:r>
          <a:endParaRPr lang="en-US"/>
        </a:p>
      </dgm:t>
    </dgm:pt>
    <dgm:pt modelId="{C6B5527E-CD99-4B04-919E-40D62216B69C}" type="parTrans" cxnId="{D90923B6-1D91-4527-AE6D-7A611E61F714}">
      <dgm:prSet/>
      <dgm:spPr/>
      <dgm:t>
        <a:bodyPr/>
        <a:lstStyle/>
        <a:p>
          <a:endParaRPr lang="en-US"/>
        </a:p>
      </dgm:t>
    </dgm:pt>
    <dgm:pt modelId="{96C8C46B-F577-46DE-B2A8-74BB51489BEF}" type="sibTrans" cxnId="{D90923B6-1D91-4527-AE6D-7A611E61F714}">
      <dgm:prSet/>
      <dgm:spPr/>
      <dgm:t>
        <a:bodyPr/>
        <a:lstStyle/>
        <a:p>
          <a:endParaRPr lang="en-US"/>
        </a:p>
      </dgm:t>
    </dgm:pt>
    <dgm:pt modelId="{F9453497-58DC-4858-9FFE-4141250E89B1}" type="pres">
      <dgm:prSet presAssocID="{924DB849-1F43-4729-A274-FA4FA4FA269C}" presName="root" presStyleCnt="0">
        <dgm:presLayoutVars>
          <dgm:dir/>
          <dgm:resizeHandles val="exact"/>
        </dgm:presLayoutVars>
      </dgm:prSet>
      <dgm:spPr/>
    </dgm:pt>
    <dgm:pt modelId="{394332D8-BF73-4ABD-9EC0-EE2F8115AF7E}" type="pres">
      <dgm:prSet presAssocID="{E27DA40A-7D52-4907-B2C8-ACAD50E5EB93}" presName="compNode" presStyleCnt="0"/>
      <dgm:spPr/>
    </dgm:pt>
    <dgm:pt modelId="{C86CA63A-390F-400B-B204-3E96E10EE71C}" type="pres">
      <dgm:prSet presAssocID="{E27DA40A-7D52-4907-B2C8-ACAD50E5EB93}" presName="iconBgRect" presStyleLbl="bgShp" presStyleIdx="0" presStyleCnt="5"/>
      <dgm:spPr/>
    </dgm:pt>
    <dgm:pt modelId="{A7C80424-5079-447C-8C71-FFD85FB4CC3E}" type="pres">
      <dgm:prSet presAssocID="{E27DA40A-7D52-4907-B2C8-ACAD50E5EB93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91C5AD9B-7E75-48B6-BDB9-FDAB344BDF55}" type="pres">
      <dgm:prSet presAssocID="{E27DA40A-7D52-4907-B2C8-ACAD50E5EB93}" presName="spaceRect" presStyleCnt="0"/>
      <dgm:spPr/>
    </dgm:pt>
    <dgm:pt modelId="{A11D4720-C33A-4417-BDC3-01D8BE4B8345}" type="pres">
      <dgm:prSet presAssocID="{E27DA40A-7D52-4907-B2C8-ACAD50E5EB93}" presName="textRect" presStyleLbl="revTx" presStyleIdx="0" presStyleCnt="5">
        <dgm:presLayoutVars>
          <dgm:chMax val="1"/>
          <dgm:chPref val="1"/>
        </dgm:presLayoutVars>
      </dgm:prSet>
      <dgm:spPr/>
    </dgm:pt>
    <dgm:pt modelId="{A98F57D6-0819-45EC-ABE6-3CF1C0E50AA6}" type="pres">
      <dgm:prSet presAssocID="{170AE54B-85E8-423F-88E2-C1B0D58A7F2E}" presName="sibTrans" presStyleCnt="0"/>
      <dgm:spPr/>
    </dgm:pt>
    <dgm:pt modelId="{706F69E7-6AA0-4E0A-9FBF-325E4305C2AB}" type="pres">
      <dgm:prSet presAssocID="{0A593B5E-DB24-4823-8DF8-71A67D66166A}" presName="compNode" presStyleCnt="0"/>
      <dgm:spPr/>
    </dgm:pt>
    <dgm:pt modelId="{C50014C4-C22F-4EC0-8A1D-8291C545F52A}" type="pres">
      <dgm:prSet presAssocID="{0A593B5E-DB24-4823-8DF8-71A67D66166A}" presName="iconBgRect" presStyleLbl="bgShp" presStyleIdx="1" presStyleCnt="5"/>
      <dgm:spPr/>
    </dgm:pt>
    <dgm:pt modelId="{20F66D05-6285-4F38-AF15-84F0713763D7}" type="pres">
      <dgm:prSet presAssocID="{0A593B5E-DB24-4823-8DF8-71A67D66166A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 Kreuz"/>
        </a:ext>
      </dgm:extLst>
    </dgm:pt>
    <dgm:pt modelId="{E3DC25D8-7CEA-4F7E-8F82-C26D1CAE7A9F}" type="pres">
      <dgm:prSet presAssocID="{0A593B5E-DB24-4823-8DF8-71A67D66166A}" presName="spaceRect" presStyleCnt="0"/>
      <dgm:spPr/>
    </dgm:pt>
    <dgm:pt modelId="{37E854C9-7314-44D4-9485-025AB14B28FC}" type="pres">
      <dgm:prSet presAssocID="{0A593B5E-DB24-4823-8DF8-71A67D66166A}" presName="textRect" presStyleLbl="revTx" presStyleIdx="1" presStyleCnt="5">
        <dgm:presLayoutVars>
          <dgm:chMax val="1"/>
          <dgm:chPref val="1"/>
        </dgm:presLayoutVars>
      </dgm:prSet>
      <dgm:spPr/>
    </dgm:pt>
    <dgm:pt modelId="{2D50BC94-0597-444E-8C21-B1C59FFC7C69}" type="pres">
      <dgm:prSet presAssocID="{2D6932ED-2BF0-47F8-9F9D-98D87A62C897}" presName="sibTrans" presStyleCnt="0"/>
      <dgm:spPr/>
    </dgm:pt>
    <dgm:pt modelId="{D1EB02D0-2866-406D-934C-DAA7C9DA42E5}" type="pres">
      <dgm:prSet presAssocID="{6D0852A5-C974-4E2C-8472-1EAC875AB39A}" presName="compNode" presStyleCnt="0"/>
      <dgm:spPr/>
    </dgm:pt>
    <dgm:pt modelId="{B5AD6293-7D56-4389-A32C-924DB8104F70}" type="pres">
      <dgm:prSet presAssocID="{6D0852A5-C974-4E2C-8472-1EAC875AB39A}" presName="iconBgRect" presStyleLbl="bgShp" presStyleIdx="2" presStyleCnt="5"/>
      <dgm:spPr/>
    </dgm:pt>
    <dgm:pt modelId="{E085A908-BCC5-43EB-AF11-DCBBAD8E1BB5}" type="pres">
      <dgm:prSet presAssocID="{6D0852A5-C974-4E2C-8472-1EAC875AB39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ind mit Ballon"/>
        </a:ext>
      </dgm:extLst>
    </dgm:pt>
    <dgm:pt modelId="{E637BD65-9B89-4A6B-A71B-9565534E660A}" type="pres">
      <dgm:prSet presAssocID="{6D0852A5-C974-4E2C-8472-1EAC875AB39A}" presName="spaceRect" presStyleCnt="0"/>
      <dgm:spPr/>
    </dgm:pt>
    <dgm:pt modelId="{589A3AB9-C77C-4B11-9BE5-04008871BC89}" type="pres">
      <dgm:prSet presAssocID="{6D0852A5-C974-4E2C-8472-1EAC875AB39A}" presName="textRect" presStyleLbl="revTx" presStyleIdx="2" presStyleCnt="5">
        <dgm:presLayoutVars>
          <dgm:chMax val="1"/>
          <dgm:chPref val="1"/>
        </dgm:presLayoutVars>
      </dgm:prSet>
      <dgm:spPr/>
    </dgm:pt>
    <dgm:pt modelId="{D882F6BD-B994-4EB5-A1F2-A81CF1C71CC8}" type="pres">
      <dgm:prSet presAssocID="{AD5E4C5F-CDF4-4651-910E-90ADE3674BD4}" presName="sibTrans" presStyleCnt="0"/>
      <dgm:spPr/>
    </dgm:pt>
    <dgm:pt modelId="{6A88E21E-942B-41FA-8DEF-6B3306B748CE}" type="pres">
      <dgm:prSet presAssocID="{BB8711B8-ED48-4E1E-82D1-FE6CB2744C80}" presName="compNode" presStyleCnt="0"/>
      <dgm:spPr/>
    </dgm:pt>
    <dgm:pt modelId="{5B15D4B2-BBA2-425C-82B2-76778A87CD68}" type="pres">
      <dgm:prSet presAssocID="{BB8711B8-ED48-4E1E-82D1-FE6CB2744C80}" presName="iconBgRect" presStyleLbl="bgShp" presStyleIdx="3" presStyleCnt="5"/>
      <dgm:spPr/>
    </dgm:pt>
    <dgm:pt modelId="{879465C4-93BF-461F-AF5F-D008BE8FA2CA}" type="pres">
      <dgm:prSet presAssocID="{BB8711B8-ED48-4E1E-82D1-FE6CB2744C80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ustache Face with Solid Fill"/>
        </a:ext>
      </dgm:extLst>
    </dgm:pt>
    <dgm:pt modelId="{6EFE1855-1186-453D-8F02-114796BF8398}" type="pres">
      <dgm:prSet presAssocID="{BB8711B8-ED48-4E1E-82D1-FE6CB2744C80}" presName="spaceRect" presStyleCnt="0"/>
      <dgm:spPr/>
    </dgm:pt>
    <dgm:pt modelId="{B529E529-6BA8-4C27-AF71-16B84C7301B4}" type="pres">
      <dgm:prSet presAssocID="{BB8711B8-ED48-4E1E-82D1-FE6CB2744C80}" presName="textRect" presStyleLbl="revTx" presStyleIdx="3" presStyleCnt="5">
        <dgm:presLayoutVars>
          <dgm:chMax val="1"/>
          <dgm:chPref val="1"/>
        </dgm:presLayoutVars>
      </dgm:prSet>
      <dgm:spPr/>
    </dgm:pt>
    <dgm:pt modelId="{E2B18DFC-BC0F-4CCD-871C-380C94E9CCC0}" type="pres">
      <dgm:prSet presAssocID="{44D1A0DD-A966-4B53-A745-1329EF304A2F}" presName="sibTrans" presStyleCnt="0"/>
      <dgm:spPr/>
    </dgm:pt>
    <dgm:pt modelId="{9251CD38-DEFB-465A-B3D6-56530DF4AB48}" type="pres">
      <dgm:prSet presAssocID="{F29D316F-19C4-451D-82AF-2869EB2EA686}" presName="compNode" presStyleCnt="0"/>
      <dgm:spPr/>
    </dgm:pt>
    <dgm:pt modelId="{1FF8405D-AC8E-4D1F-88B4-E339F68A6023}" type="pres">
      <dgm:prSet presAssocID="{F29D316F-19C4-451D-82AF-2869EB2EA686}" presName="iconBgRect" presStyleLbl="bgShp" presStyleIdx="4" presStyleCnt="5"/>
      <dgm:spPr/>
    </dgm:pt>
    <dgm:pt modelId="{70D45996-2D10-42C8-8164-F3C59A1441F8}" type="pres">
      <dgm:prSet presAssocID="{F29D316F-19C4-451D-82AF-2869EB2EA686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7F4F95B6-A6C0-43CB-8EAA-2339F87DDD91}" type="pres">
      <dgm:prSet presAssocID="{F29D316F-19C4-451D-82AF-2869EB2EA686}" presName="spaceRect" presStyleCnt="0"/>
      <dgm:spPr/>
    </dgm:pt>
    <dgm:pt modelId="{79A19212-DC06-4F3F-840E-90A9517E771A}" type="pres">
      <dgm:prSet presAssocID="{F29D316F-19C4-451D-82AF-2869EB2EA686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0D3A2F17-AF5D-4C2E-9A85-A34326E41848}" srcId="{924DB849-1F43-4729-A274-FA4FA4FA269C}" destId="{BB8711B8-ED48-4E1E-82D1-FE6CB2744C80}" srcOrd="3" destOrd="0" parTransId="{89E759E3-16CF-4A97-87E1-E1DC25E3EF24}" sibTransId="{44D1A0DD-A966-4B53-A745-1329EF304A2F}"/>
    <dgm:cxn modelId="{2B435C5B-ED48-442D-8547-EE1F14326034}" type="presOf" srcId="{6D0852A5-C974-4E2C-8472-1EAC875AB39A}" destId="{589A3AB9-C77C-4B11-9BE5-04008871BC89}" srcOrd="0" destOrd="0" presId="urn:microsoft.com/office/officeart/2018/5/layout/IconCircleLabelList"/>
    <dgm:cxn modelId="{8F25DB5E-86F5-48F7-9B49-CE9A213A1170}" srcId="{924DB849-1F43-4729-A274-FA4FA4FA269C}" destId="{6D0852A5-C974-4E2C-8472-1EAC875AB39A}" srcOrd="2" destOrd="0" parTransId="{E137C8B8-F74E-4680-B648-E67424AABD5D}" sibTransId="{AD5E4C5F-CDF4-4651-910E-90ADE3674BD4}"/>
    <dgm:cxn modelId="{C153E56F-19A3-418B-8BA9-411E5ACC3E28}" type="presOf" srcId="{E27DA40A-7D52-4907-B2C8-ACAD50E5EB93}" destId="{A11D4720-C33A-4417-BDC3-01D8BE4B8345}" srcOrd="0" destOrd="0" presId="urn:microsoft.com/office/officeart/2018/5/layout/IconCircleLabelList"/>
    <dgm:cxn modelId="{9E26087F-1CB7-403B-AB42-7C3AABD16089}" type="presOf" srcId="{0A593B5E-DB24-4823-8DF8-71A67D66166A}" destId="{37E854C9-7314-44D4-9485-025AB14B28FC}" srcOrd="0" destOrd="0" presId="urn:microsoft.com/office/officeart/2018/5/layout/IconCircleLabelList"/>
    <dgm:cxn modelId="{7973D894-724F-4668-8401-CE228B5E92BF}" type="presOf" srcId="{924DB849-1F43-4729-A274-FA4FA4FA269C}" destId="{F9453497-58DC-4858-9FFE-4141250E89B1}" srcOrd="0" destOrd="0" presId="urn:microsoft.com/office/officeart/2018/5/layout/IconCircleLabelList"/>
    <dgm:cxn modelId="{3CF395B5-66BE-478E-B245-28F1D7E239DD}" type="presOf" srcId="{F29D316F-19C4-451D-82AF-2869EB2EA686}" destId="{79A19212-DC06-4F3F-840E-90A9517E771A}" srcOrd="0" destOrd="0" presId="urn:microsoft.com/office/officeart/2018/5/layout/IconCircleLabelList"/>
    <dgm:cxn modelId="{D90923B6-1D91-4527-AE6D-7A611E61F714}" srcId="{924DB849-1F43-4729-A274-FA4FA4FA269C}" destId="{F29D316F-19C4-451D-82AF-2869EB2EA686}" srcOrd="4" destOrd="0" parTransId="{C6B5527E-CD99-4B04-919E-40D62216B69C}" sibTransId="{96C8C46B-F577-46DE-B2A8-74BB51489BEF}"/>
    <dgm:cxn modelId="{81F796BC-3B6D-425F-B333-843256AF69A4}" srcId="{924DB849-1F43-4729-A274-FA4FA4FA269C}" destId="{E27DA40A-7D52-4907-B2C8-ACAD50E5EB93}" srcOrd="0" destOrd="0" parTransId="{C69606D4-544D-422C-9677-B8F3F822F38B}" sibTransId="{170AE54B-85E8-423F-88E2-C1B0D58A7F2E}"/>
    <dgm:cxn modelId="{140995D9-C561-4244-A3DE-03C179351CBB}" srcId="{924DB849-1F43-4729-A274-FA4FA4FA269C}" destId="{0A593B5E-DB24-4823-8DF8-71A67D66166A}" srcOrd="1" destOrd="0" parTransId="{A766922D-C055-4D82-8172-535012621FD0}" sibTransId="{2D6932ED-2BF0-47F8-9F9D-98D87A62C897}"/>
    <dgm:cxn modelId="{814A1EFC-1793-4B00-A674-68B42977272B}" type="presOf" srcId="{BB8711B8-ED48-4E1E-82D1-FE6CB2744C80}" destId="{B529E529-6BA8-4C27-AF71-16B84C7301B4}" srcOrd="0" destOrd="0" presId="urn:microsoft.com/office/officeart/2018/5/layout/IconCircleLabelList"/>
    <dgm:cxn modelId="{74AA7CF9-25EE-4835-BD5A-E7232CACC9B1}" type="presParOf" srcId="{F9453497-58DC-4858-9FFE-4141250E89B1}" destId="{394332D8-BF73-4ABD-9EC0-EE2F8115AF7E}" srcOrd="0" destOrd="0" presId="urn:microsoft.com/office/officeart/2018/5/layout/IconCircleLabelList"/>
    <dgm:cxn modelId="{7D131357-66D3-408D-97E9-055D9F3B41FE}" type="presParOf" srcId="{394332D8-BF73-4ABD-9EC0-EE2F8115AF7E}" destId="{C86CA63A-390F-400B-B204-3E96E10EE71C}" srcOrd="0" destOrd="0" presId="urn:microsoft.com/office/officeart/2018/5/layout/IconCircleLabelList"/>
    <dgm:cxn modelId="{CDDF222E-3856-46B1-8D2A-81C024A86A2C}" type="presParOf" srcId="{394332D8-BF73-4ABD-9EC0-EE2F8115AF7E}" destId="{A7C80424-5079-447C-8C71-FFD85FB4CC3E}" srcOrd="1" destOrd="0" presId="urn:microsoft.com/office/officeart/2018/5/layout/IconCircleLabelList"/>
    <dgm:cxn modelId="{1C137750-9A7C-4A0A-BA9E-6634479545BE}" type="presParOf" srcId="{394332D8-BF73-4ABD-9EC0-EE2F8115AF7E}" destId="{91C5AD9B-7E75-48B6-BDB9-FDAB344BDF55}" srcOrd="2" destOrd="0" presId="urn:microsoft.com/office/officeart/2018/5/layout/IconCircleLabelList"/>
    <dgm:cxn modelId="{1A99C3EF-7788-4F77-82CA-F5E2E7AC0E31}" type="presParOf" srcId="{394332D8-BF73-4ABD-9EC0-EE2F8115AF7E}" destId="{A11D4720-C33A-4417-BDC3-01D8BE4B8345}" srcOrd="3" destOrd="0" presId="urn:microsoft.com/office/officeart/2018/5/layout/IconCircleLabelList"/>
    <dgm:cxn modelId="{09EC4CD1-1986-468C-BBFB-B341EBCE6EED}" type="presParOf" srcId="{F9453497-58DC-4858-9FFE-4141250E89B1}" destId="{A98F57D6-0819-45EC-ABE6-3CF1C0E50AA6}" srcOrd="1" destOrd="0" presId="urn:microsoft.com/office/officeart/2018/5/layout/IconCircleLabelList"/>
    <dgm:cxn modelId="{DA931B30-E446-46F6-AA8C-3D4D96DD9694}" type="presParOf" srcId="{F9453497-58DC-4858-9FFE-4141250E89B1}" destId="{706F69E7-6AA0-4E0A-9FBF-325E4305C2AB}" srcOrd="2" destOrd="0" presId="urn:microsoft.com/office/officeart/2018/5/layout/IconCircleLabelList"/>
    <dgm:cxn modelId="{377BDAE3-6C48-4804-AABA-BF8A894D8F6C}" type="presParOf" srcId="{706F69E7-6AA0-4E0A-9FBF-325E4305C2AB}" destId="{C50014C4-C22F-4EC0-8A1D-8291C545F52A}" srcOrd="0" destOrd="0" presId="urn:microsoft.com/office/officeart/2018/5/layout/IconCircleLabelList"/>
    <dgm:cxn modelId="{9472F366-8AD9-4BB2-BDEE-5AB580D79EF8}" type="presParOf" srcId="{706F69E7-6AA0-4E0A-9FBF-325E4305C2AB}" destId="{20F66D05-6285-4F38-AF15-84F0713763D7}" srcOrd="1" destOrd="0" presId="urn:microsoft.com/office/officeart/2018/5/layout/IconCircleLabelList"/>
    <dgm:cxn modelId="{B0545298-DA49-4FD7-9DB7-56AE512B6E98}" type="presParOf" srcId="{706F69E7-6AA0-4E0A-9FBF-325E4305C2AB}" destId="{E3DC25D8-7CEA-4F7E-8F82-C26D1CAE7A9F}" srcOrd="2" destOrd="0" presId="urn:microsoft.com/office/officeart/2018/5/layout/IconCircleLabelList"/>
    <dgm:cxn modelId="{D2A408BB-89B2-4012-802D-06628F6079C7}" type="presParOf" srcId="{706F69E7-6AA0-4E0A-9FBF-325E4305C2AB}" destId="{37E854C9-7314-44D4-9485-025AB14B28FC}" srcOrd="3" destOrd="0" presId="urn:microsoft.com/office/officeart/2018/5/layout/IconCircleLabelList"/>
    <dgm:cxn modelId="{6D83B5E7-6FF8-4E2A-8840-D7595EDB1343}" type="presParOf" srcId="{F9453497-58DC-4858-9FFE-4141250E89B1}" destId="{2D50BC94-0597-444E-8C21-B1C59FFC7C69}" srcOrd="3" destOrd="0" presId="urn:microsoft.com/office/officeart/2018/5/layout/IconCircleLabelList"/>
    <dgm:cxn modelId="{B57657E3-4914-4393-AAFE-5B7F228CADCF}" type="presParOf" srcId="{F9453497-58DC-4858-9FFE-4141250E89B1}" destId="{D1EB02D0-2866-406D-934C-DAA7C9DA42E5}" srcOrd="4" destOrd="0" presId="urn:microsoft.com/office/officeart/2018/5/layout/IconCircleLabelList"/>
    <dgm:cxn modelId="{F7AC9CD7-4C47-49AC-AED6-063C31A9C842}" type="presParOf" srcId="{D1EB02D0-2866-406D-934C-DAA7C9DA42E5}" destId="{B5AD6293-7D56-4389-A32C-924DB8104F70}" srcOrd="0" destOrd="0" presId="urn:microsoft.com/office/officeart/2018/5/layout/IconCircleLabelList"/>
    <dgm:cxn modelId="{953AE136-7696-49CA-A58A-774503D83BCD}" type="presParOf" srcId="{D1EB02D0-2866-406D-934C-DAA7C9DA42E5}" destId="{E085A908-BCC5-43EB-AF11-DCBBAD8E1BB5}" srcOrd="1" destOrd="0" presId="urn:microsoft.com/office/officeart/2018/5/layout/IconCircleLabelList"/>
    <dgm:cxn modelId="{DDEFA283-49A3-4C4E-9255-F2ED83DE561B}" type="presParOf" srcId="{D1EB02D0-2866-406D-934C-DAA7C9DA42E5}" destId="{E637BD65-9B89-4A6B-A71B-9565534E660A}" srcOrd="2" destOrd="0" presId="urn:microsoft.com/office/officeart/2018/5/layout/IconCircleLabelList"/>
    <dgm:cxn modelId="{E4E8256D-D85A-4DE2-9FB4-5C9F8B3E6382}" type="presParOf" srcId="{D1EB02D0-2866-406D-934C-DAA7C9DA42E5}" destId="{589A3AB9-C77C-4B11-9BE5-04008871BC89}" srcOrd="3" destOrd="0" presId="urn:microsoft.com/office/officeart/2018/5/layout/IconCircleLabelList"/>
    <dgm:cxn modelId="{23AC0ECA-C3CD-47FC-BC1B-FC2CBEA32C23}" type="presParOf" srcId="{F9453497-58DC-4858-9FFE-4141250E89B1}" destId="{D882F6BD-B994-4EB5-A1F2-A81CF1C71CC8}" srcOrd="5" destOrd="0" presId="urn:microsoft.com/office/officeart/2018/5/layout/IconCircleLabelList"/>
    <dgm:cxn modelId="{97554F9A-5662-475D-B255-DDCB6E77BCC8}" type="presParOf" srcId="{F9453497-58DC-4858-9FFE-4141250E89B1}" destId="{6A88E21E-942B-41FA-8DEF-6B3306B748CE}" srcOrd="6" destOrd="0" presId="urn:microsoft.com/office/officeart/2018/5/layout/IconCircleLabelList"/>
    <dgm:cxn modelId="{79583BC1-E566-4C1D-90E8-3A186E5C8770}" type="presParOf" srcId="{6A88E21E-942B-41FA-8DEF-6B3306B748CE}" destId="{5B15D4B2-BBA2-425C-82B2-76778A87CD68}" srcOrd="0" destOrd="0" presId="urn:microsoft.com/office/officeart/2018/5/layout/IconCircleLabelList"/>
    <dgm:cxn modelId="{772658DA-7DF8-4746-B00D-37A54D3FCAD3}" type="presParOf" srcId="{6A88E21E-942B-41FA-8DEF-6B3306B748CE}" destId="{879465C4-93BF-461F-AF5F-D008BE8FA2CA}" srcOrd="1" destOrd="0" presId="urn:microsoft.com/office/officeart/2018/5/layout/IconCircleLabelList"/>
    <dgm:cxn modelId="{7550A2E5-E751-4628-B909-BE766A14FB32}" type="presParOf" srcId="{6A88E21E-942B-41FA-8DEF-6B3306B748CE}" destId="{6EFE1855-1186-453D-8F02-114796BF8398}" srcOrd="2" destOrd="0" presId="urn:microsoft.com/office/officeart/2018/5/layout/IconCircleLabelList"/>
    <dgm:cxn modelId="{D722FD00-9164-4A8C-B19F-6ED2B07BD1AB}" type="presParOf" srcId="{6A88E21E-942B-41FA-8DEF-6B3306B748CE}" destId="{B529E529-6BA8-4C27-AF71-16B84C7301B4}" srcOrd="3" destOrd="0" presId="urn:microsoft.com/office/officeart/2018/5/layout/IconCircleLabelList"/>
    <dgm:cxn modelId="{54471F04-B5E4-4BB7-AF1D-7747BF48A851}" type="presParOf" srcId="{F9453497-58DC-4858-9FFE-4141250E89B1}" destId="{E2B18DFC-BC0F-4CCD-871C-380C94E9CCC0}" srcOrd="7" destOrd="0" presId="urn:microsoft.com/office/officeart/2018/5/layout/IconCircleLabelList"/>
    <dgm:cxn modelId="{B1A44475-BD45-40E7-A51C-3E415C01F1DC}" type="presParOf" srcId="{F9453497-58DC-4858-9FFE-4141250E89B1}" destId="{9251CD38-DEFB-465A-B3D6-56530DF4AB48}" srcOrd="8" destOrd="0" presId="urn:microsoft.com/office/officeart/2018/5/layout/IconCircleLabelList"/>
    <dgm:cxn modelId="{46AFBBEA-8B43-45C2-A84F-957C0B250CE1}" type="presParOf" srcId="{9251CD38-DEFB-465A-B3D6-56530DF4AB48}" destId="{1FF8405D-AC8E-4D1F-88B4-E339F68A6023}" srcOrd="0" destOrd="0" presId="urn:microsoft.com/office/officeart/2018/5/layout/IconCircleLabelList"/>
    <dgm:cxn modelId="{62CC1E87-7D26-4A34-9730-512DCD59EA6F}" type="presParOf" srcId="{9251CD38-DEFB-465A-B3D6-56530DF4AB48}" destId="{70D45996-2D10-42C8-8164-F3C59A1441F8}" srcOrd="1" destOrd="0" presId="urn:microsoft.com/office/officeart/2018/5/layout/IconCircleLabelList"/>
    <dgm:cxn modelId="{9F350723-09A0-47B8-878C-E51CD88CD330}" type="presParOf" srcId="{9251CD38-DEFB-465A-B3D6-56530DF4AB48}" destId="{7F4F95B6-A6C0-43CB-8EAA-2339F87DDD91}" srcOrd="2" destOrd="0" presId="urn:microsoft.com/office/officeart/2018/5/layout/IconCircleLabelList"/>
    <dgm:cxn modelId="{D77F77EE-DA6B-42F9-9479-A32ABD75F5B8}" type="presParOf" srcId="{9251CD38-DEFB-465A-B3D6-56530DF4AB48}" destId="{79A19212-DC06-4F3F-840E-90A9517E771A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ECDB1E1-35FF-470A-9DAA-B5A294CCDF4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073DBE3-9C8C-4E76-9639-E961623DDFD8}">
      <dgm:prSet/>
      <dgm:spPr/>
      <dgm:t>
        <a:bodyPr/>
        <a:lstStyle/>
        <a:p>
          <a:r>
            <a:rPr lang="de-DE"/>
            <a:t>Liebe  Eltern, liebe Kinder ,</a:t>
          </a:r>
          <a:endParaRPr lang="en-US"/>
        </a:p>
      </dgm:t>
    </dgm:pt>
    <dgm:pt modelId="{54BF8E89-91FF-4DCD-93EC-1DA6BFDABD7F}" type="parTrans" cxnId="{168DC7F6-0161-4E4A-B94C-81595AE31DB3}">
      <dgm:prSet/>
      <dgm:spPr/>
      <dgm:t>
        <a:bodyPr/>
        <a:lstStyle/>
        <a:p>
          <a:endParaRPr lang="en-US"/>
        </a:p>
      </dgm:t>
    </dgm:pt>
    <dgm:pt modelId="{6DA14EEB-8669-4E7F-A15C-AB3E9087DB9D}" type="sibTrans" cxnId="{168DC7F6-0161-4E4A-B94C-81595AE31DB3}">
      <dgm:prSet/>
      <dgm:spPr/>
      <dgm:t>
        <a:bodyPr/>
        <a:lstStyle/>
        <a:p>
          <a:endParaRPr lang="en-US"/>
        </a:p>
      </dgm:t>
    </dgm:pt>
    <dgm:pt modelId="{781B68FC-7FF7-44E6-9897-7DFFF3EAF9E4}">
      <dgm:prSet/>
      <dgm:spPr/>
      <dgm:t>
        <a:bodyPr/>
        <a:lstStyle/>
        <a:p>
          <a:r>
            <a:rPr lang="de-DE"/>
            <a:t>Wir zeigen Ihnen nachfolgend Impressionen aus unseren Räumlichkeiten und hoffen, dass Sie diese alle in „LIVE“ ab August besuchen könnt. </a:t>
          </a:r>
          <a:endParaRPr lang="en-US"/>
        </a:p>
      </dgm:t>
    </dgm:pt>
    <dgm:pt modelId="{10980AB7-8A29-4EA4-B11A-A1407904A135}" type="parTrans" cxnId="{589B535C-5679-43D4-A127-5CD34E09D295}">
      <dgm:prSet/>
      <dgm:spPr/>
      <dgm:t>
        <a:bodyPr/>
        <a:lstStyle/>
        <a:p>
          <a:endParaRPr lang="en-US"/>
        </a:p>
      </dgm:t>
    </dgm:pt>
    <dgm:pt modelId="{E3266B58-2200-40E7-8A3D-83BE2ED1F2C4}" type="sibTrans" cxnId="{589B535C-5679-43D4-A127-5CD34E09D295}">
      <dgm:prSet/>
      <dgm:spPr/>
      <dgm:t>
        <a:bodyPr/>
        <a:lstStyle/>
        <a:p>
          <a:endParaRPr lang="en-US"/>
        </a:p>
      </dgm:t>
    </dgm:pt>
    <dgm:pt modelId="{5D950C29-8F89-45FA-8565-5276027DEA75}" type="pres">
      <dgm:prSet presAssocID="{4ECDB1E1-35FF-470A-9DAA-B5A294CCDF4A}" presName="root" presStyleCnt="0">
        <dgm:presLayoutVars>
          <dgm:dir/>
          <dgm:resizeHandles val="exact"/>
        </dgm:presLayoutVars>
      </dgm:prSet>
      <dgm:spPr/>
    </dgm:pt>
    <dgm:pt modelId="{19E62859-3C78-4EB8-896F-3AD6BB29E095}" type="pres">
      <dgm:prSet presAssocID="{D073DBE3-9C8C-4E76-9639-E961623DDFD8}" presName="compNode" presStyleCnt="0"/>
      <dgm:spPr/>
    </dgm:pt>
    <dgm:pt modelId="{53848F10-AB64-4CC1-A398-86B6382B0236}" type="pres">
      <dgm:prSet presAssocID="{D073DBE3-9C8C-4E76-9639-E961623DDFD8}" presName="bgRect" presStyleLbl="bgShp" presStyleIdx="0" presStyleCnt="2"/>
      <dgm:spPr/>
    </dgm:pt>
    <dgm:pt modelId="{D5D089F4-14FA-444F-A909-E35E46FCEF96}" type="pres">
      <dgm:prSet presAssocID="{D073DBE3-9C8C-4E76-9639-E961623DDFD8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laroidPictures"/>
        </a:ext>
      </dgm:extLst>
    </dgm:pt>
    <dgm:pt modelId="{909E1116-E855-4724-A289-886D98367F4E}" type="pres">
      <dgm:prSet presAssocID="{D073DBE3-9C8C-4E76-9639-E961623DDFD8}" presName="spaceRect" presStyleCnt="0"/>
      <dgm:spPr/>
    </dgm:pt>
    <dgm:pt modelId="{2DB6F70C-5E27-46A3-9E0B-5CD35C3A5AC8}" type="pres">
      <dgm:prSet presAssocID="{D073DBE3-9C8C-4E76-9639-E961623DDFD8}" presName="parTx" presStyleLbl="revTx" presStyleIdx="0" presStyleCnt="2">
        <dgm:presLayoutVars>
          <dgm:chMax val="0"/>
          <dgm:chPref val="0"/>
        </dgm:presLayoutVars>
      </dgm:prSet>
      <dgm:spPr/>
    </dgm:pt>
    <dgm:pt modelId="{A067F54B-50DC-42AF-908A-53309C31C529}" type="pres">
      <dgm:prSet presAssocID="{6DA14EEB-8669-4E7F-A15C-AB3E9087DB9D}" presName="sibTrans" presStyleCnt="0"/>
      <dgm:spPr/>
    </dgm:pt>
    <dgm:pt modelId="{7E87FA48-53EA-4173-9BF5-D789A3DA6B95}" type="pres">
      <dgm:prSet presAssocID="{781B68FC-7FF7-44E6-9897-7DFFF3EAF9E4}" presName="compNode" presStyleCnt="0"/>
      <dgm:spPr/>
    </dgm:pt>
    <dgm:pt modelId="{5D61A1D7-A531-43A4-BFEB-D73C38B38B9E}" type="pres">
      <dgm:prSet presAssocID="{781B68FC-7FF7-44E6-9897-7DFFF3EAF9E4}" presName="bgRect" presStyleLbl="bgShp" presStyleIdx="1" presStyleCnt="2"/>
      <dgm:spPr/>
    </dgm:pt>
    <dgm:pt modelId="{33F6EEBF-EF03-40C8-BD3A-AC5173E7C989}" type="pres">
      <dgm:prSet presAssocID="{781B68FC-7FF7-44E6-9897-7DFFF3EAF9E4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iosk"/>
        </a:ext>
      </dgm:extLst>
    </dgm:pt>
    <dgm:pt modelId="{B38B70D9-715E-48A7-A57D-ACAACE35B808}" type="pres">
      <dgm:prSet presAssocID="{781B68FC-7FF7-44E6-9897-7DFFF3EAF9E4}" presName="spaceRect" presStyleCnt="0"/>
      <dgm:spPr/>
    </dgm:pt>
    <dgm:pt modelId="{85F6F3BF-C4AA-4DD3-B2AD-30DAF65B824B}" type="pres">
      <dgm:prSet presAssocID="{781B68FC-7FF7-44E6-9897-7DFFF3EAF9E4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589B535C-5679-43D4-A127-5CD34E09D295}" srcId="{4ECDB1E1-35FF-470A-9DAA-B5A294CCDF4A}" destId="{781B68FC-7FF7-44E6-9897-7DFFF3EAF9E4}" srcOrd="1" destOrd="0" parTransId="{10980AB7-8A29-4EA4-B11A-A1407904A135}" sibTransId="{E3266B58-2200-40E7-8A3D-83BE2ED1F2C4}"/>
    <dgm:cxn modelId="{8DB4D965-6B2E-4993-9048-06AA23B191F8}" type="presOf" srcId="{781B68FC-7FF7-44E6-9897-7DFFF3EAF9E4}" destId="{85F6F3BF-C4AA-4DD3-B2AD-30DAF65B824B}" srcOrd="0" destOrd="0" presId="urn:microsoft.com/office/officeart/2018/2/layout/IconVerticalSolidList"/>
    <dgm:cxn modelId="{FADF4980-853F-411B-B160-FD03F870A64D}" type="presOf" srcId="{D073DBE3-9C8C-4E76-9639-E961623DDFD8}" destId="{2DB6F70C-5E27-46A3-9E0B-5CD35C3A5AC8}" srcOrd="0" destOrd="0" presId="urn:microsoft.com/office/officeart/2018/2/layout/IconVerticalSolidList"/>
    <dgm:cxn modelId="{621BE2CC-7AF6-4DCC-9990-6920DD1CB3F4}" type="presOf" srcId="{4ECDB1E1-35FF-470A-9DAA-B5A294CCDF4A}" destId="{5D950C29-8F89-45FA-8565-5276027DEA75}" srcOrd="0" destOrd="0" presId="urn:microsoft.com/office/officeart/2018/2/layout/IconVerticalSolidList"/>
    <dgm:cxn modelId="{168DC7F6-0161-4E4A-B94C-81595AE31DB3}" srcId="{4ECDB1E1-35FF-470A-9DAA-B5A294CCDF4A}" destId="{D073DBE3-9C8C-4E76-9639-E961623DDFD8}" srcOrd="0" destOrd="0" parTransId="{54BF8E89-91FF-4DCD-93EC-1DA6BFDABD7F}" sibTransId="{6DA14EEB-8669-4E7F-A15C-AB3E9087DB9D}"/>
    <dgm:cxn modelId="{4FE9A8EE-81D3-49F8-92A7-1AE72E172E25}" type="presParOf" srcId="{5D950C29-8F89-45FA-8565-5276027DEA75}" destId="{19E62859-3C78-4EB8-896F-3AD6BB29E095}" srcOrd="0" destOrd="0" presId="urn:microsoft.com/office/officeart/2018/2/layout/IconVerticalSolidList"/>
    <dgm:cxn modelId="{8F69A59D-CD66-4218-9CAC-96225CEAD743}" type="presParOf" srcId="{19E62859-3C78-4EB8-896F-3AD6BB29E095}" destId="{53848F10-AB64-4CC1-A398-86B6382B0236}" srcOrd="0" destOrd="0" presId="urn:microsoft.com/office/officeart/2018/2/layout/IconVerticalSolidList"/>
    <dgm:cxn modelId="{03AD2ECF-7AFC-4790-BE4B-7C477B75EF4D}" type="presParOf" srcId="{19E62859-3C78-4EB8-896F-3AD6BB29E095}" destId="{D5D089F4-14FA-444F-A909-E35E46FCEF96}" srcOrd="1" destOrd="0" presId="urn:microsoft.com/office/officeart/2018/2/layout/IconVerticalSolidList"/>
    <dgm:cxn modelId="{148F7E26-0965-4C31-8FD3-3DC6E706410F}" type="presParOf" srcId="{19E62859-3C78-4EB8-896F-3AD6BB29E095}" destId="{909E1116-E855-4724-A289-886D98367F4E}" srcOrd="2" destOrd="0" presId="urn:microsoft.com/office/officeart/2018/2/layout/IconVerticalSolidList"/>
    <dgm:cxn modelId="{4F27F15B-616A-475A-97BE-7F191356E34F}" type="presParOf" srcId="{19E62859-3C78-4EB8-896F-3AD6BB29E095}" destId="{2DB6F70C-5E27-46A3-9E0B-5CD35C3A5AC8}" srcOrd="3" destOrd="0" presId="urn:microsoft.com/office/officeart/2018/2/layout/IconVerticalSolidList"/>
    <dgm:cxn modelId="{F4C0D3B4-BED6-4033-B5CF-33168B445D8F}" type="presParOf" srcId="{5D950C29-8F89-45FA-8565-5276027DEA75}" destId="{A067F54B-50DC-42AF-908A-53309C31C529}" srcOrd="1" destOrd="0" presId="urn:microsoft.com/office/officeart/2018/2/layout/IconVerticalSolidList"/>
    <dgm:cxn modelId="{B592359E-9535-496D-8940-B3C7319DF9F7}" type="presParOf" srcId="{5D950C29-8F89-45FA-8565-5276027DEA75}" destId="{7E87FA48-53EA-4173-9BF5-D789A3DA6B95}" srcOrd="2" destOrd="0" presId="urn:microsoft.com/office/officeart/2018/2/layout/IconVerticalSolidList"/>
    <dgm:cxn modelId="{2F3B9987-ABE6-4224-86B5-A0BC32BE6455}" type="presParOf" srcId="{7E87FA48-53EA-4173-9BF5-D789A3DA6B95}" destId="{5D61A1D7-A531-43A4-BFEB-D73C38B38B9E}" srcOrd="0" destOrd="0" presId="urn:microsoft.com/office/officeart/2018/2/layout/IconVerticalSolidList"/>
    <dgm:cxn modelId="{96089A1B-9286-486F-83D3-BB687C0A14AE}" type="presParOf" srcId="{7E87FA48-53EA-4173-9BF5-D789A3DA6B95}" destId="{33F6EEBF-EF03-40C8-BD3A-AC5173E7C989}" srcOrd="1" destOrd="0" presId="urn:microsoft.com/office/officeart/2018/2/layout/IconVerticalSolidList"/>
    <dgm:cxn modelId="{B84DFFA3-7C86-40D1-B248-D2315A2436CD}" type="presParOf" srcId="{7E87FA48-53EA-4173-9BF5-D789A3DA6B95}" destId="{B38B70D9-715E-48A7-A57D-ACAACE35B808}" srcOrd="2" destOrd="0" presId="urn:microsoft.com/office/officeart/2018/2/layout/IconVerticalSolidList"/>
    <dgm:cxn modelId="{02B5CEED-CE0F-4DD2-960C-FA0B9E9486B1}" type="presParOf" srcId="{7E87FA48-53EA-4173-9BF5-D789A3DA6B95}" destId="{85F6F3BF-C4AA-4DD3-B2AD-30DAF65B824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E020D6-B1BF-4245-B91E-41F32C444019}">
      <dsp:nvSpPr>
        <dsp:cNvPr id="0" name=""/>
        <dsp:cNvSpPr/>
      </dsp:nvSpPr>
      <dsp:spPr>
        <a:xfrm>
          <a:off x="4668477" y="3108532"/>
          <a:ext cx="2000941" cy="11623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700" kern="1200" dirty="0"/>
            <a:t> Sicherstellung der Betreuung für die Waldschule durch Personal Organisation Leitung und Trägerschaft des Freizeit Pädagogischen Zentrums </a:t>
          </a:r>
        </a:p>
      </dsp:txBody>
      <dsp:txXfrm>
        <a:off x="5294292" y="3424643"/>
        <a:ext cx="1349595" cy="820672"/>
      </dsp:txXfrm>
    </dsp:sp>
    <dsp:sp modelId="{DEA70B36-F32A-4F36-BAA4-3115D7FE88F3}">
      <dsp:nvSpPr>
        <dsp:cNvPr id="0" name=""/>
        <dsp:cNvSpPr/>
      </dsp:nvSpPr>
      <dsp:spPr>
        <a:xfrm>
          <a:off x="1043658" y="2986891"/>
          <a:ext cx="2169889" cy="14055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700" kern="1200" dirty="0"/>
            <a:t>Lehrerstellen zur Übungszeitbetreuung Kooperation mit der Schulleitung</a:t>
          </a:r>
        </a:p>
      </dsp:txBody>
      <dsp:txXfrm>
        <a:off x="1074534" y="3369166"/>
        <a:ext cx="1457170" cy="992445"/>
      </dsp:txXfrm>
    </dsp:sp>
    <dsp:sp modelId="{05A1CCA6-ED65-476E-9AB6-10CE73E330C5}">
      <dsp:nvSpPr>
        <dsp:cNvPr id="0" name=""/>
        <dsp:cNvSpPr/>
      </dsp:nvSpPr>
      <dsp:spPr>
        <a:xfrm>
          <a:off x="4584004" y="0"/>
          <a:ext cx="2169889" cy="14055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700" kern="1200" dirty="0"/>
            <a:t>Gebäudenutzung und Logiskosten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700" kern="1200" dirty="0"/>
            <a:t>Einrichtungsgegenstände</a:t>
          </a:r>
        </a:p>
      </dsp:txBody>
      <dsp:txXfrm>
        <a:off x="5265846" y="30876"/>
        <a:ext cx="1457170" cy="992445"/>
      </dsp:txXfrm>
    </dsp:sp>
    <dsp:sp modelId="{7F8CAF17-4F6C-47F7-8CA1-D46298F5A887}">
      <dsp:nvSpPr>
        <dsp:cNvPr id="0" name=""/>
        <dsp:cNvSpPr/>
      </dsp:nvSpPr>
      <dsp:spPr>
        <a:xfrm>
          <a:off x="1043658" y="0"/>
          <a:ext cx="2169889" cy="14055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700" kern="1200" dirty="0"/>
            <a:t>Personal und Zuschuss von Personalkosten</a:t>
          </a:r>
        </a:p>
      </dsp:txBody>
      <dsp:txXfrm>
        <a:off x="1074534" y="30876"/>
        <a:ext cx="1457170" cy="992445"/>
      </dsp:txXfrm>
    </dsp:sp>
    <dsp:sp modelId="{A6110BA1-EF26-4BDE-80F1-65A616069BF3}">
      <dsp:nvSpPr>
        <dsp:cNvPr id="0" name=""/>
        <dsp:cNvSpPr/>
      </dsp:nvSpPr>
      <dsp:spPr>
        <a:xfrm>
          <a:off x="1952903" y="250371"/>
          <a:ext cx="1901947" cy="1901947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Stadt Obertshausen</a:t>
          </a:r>
        </a:p>
      </dsp:txBody>
      <dsp:txXfrm>
        <a:off x="2509970" y="807438"/>
        <a:ext cx="1344880" cy="1344880"/>
      </dsp:txXfrm>
    </dsp:sp>
    <dsp:sp modelId="{E8FCED0C-8482-4E8C-A1F4-744F2041D8AD}">
      <dsp:nvSpPr>
        <dsp:cNvPr id="0" name=""/>
        <dsp:cNvSpPr/>
      </dsp:nvSpPr>
      <dsp:spPr>
        <a:xfrm rot="5400000">
          <a:off x="3942700" y="250371"/>
          <a:ext cx="1901947" cy="1901947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Kreis Offenbach</a:t>
          </a:r>
        </a:p>
      </dsp:txBody>
      <dsp:txXfrm rot="-5400000">
        <a:off x="3942700" y="807438"/>
        <a:ext cx="1344880" cy="1344880"/>
      </dsp:txXfrm>
    </dsp:sp>
    <dsp:sp modelId="{2D4C9766-72FC-42D0-998E-9FF6DCC60BBB}">
      <dsp:nvSpPr>
        <dsp:cNvPr id="0" name=""/>
        <dsp:cNvSpPr/>
      </dsp:nvSpPr>
      <dsp:spPr>
        <a:xfrm rot="10800000">
          <a:off x="3942700" y="2240168"/>
          <a:ext cx="1901947" cy="1901947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Förderverein der Waldschule</a:t>
          </a:r>
        </a:p>
      </dsp:txBody>
      <dsp:txXfrm rot="10800000">
        <a:off x="3942700" y="2240168"/>
        <a:ext cx="1344880" cy="1344880"/>
      </dsp:txXfrm>
    </dsp:sp>
    <dsp:sp modelId="{B964620E-E918-4331-B88D-6F0753710F2C}">
      <dsp:nvSpPr>
        <dsp:cNvPr id="0" name=""/>
        <dsp:cNvSpPr/>
      </dsp:nvSpPr>
      <dsp:spPr>
        <a:xfrm rot="16200000">
          <a:off x="1952903" y="2240168"/>
          <a:ext cx="1901947" cy="1901947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Staatliches Schulamt  und Waldschule</a:t>
          </a:r>
        </a:p>
      </dsp:txBody>
      <dsp:txXfrm rot="5400000">
        <a:off x="2509970" y="2240168"/>
        <a:ext cx="1344880" cy="1344880"/>
      </dsp:txXfrm>
    </dsp:sp>
    <dsp:sp modelId="{2995BD54-39DC-432D-A893-F67E0B6B47F3}">
      <dsp:nvSpPr>
        <dsp:cNvPr id="0" name=""/>
        <dsp:cNvSpPr/>
      </dsp:nvSpPr>
      <dsp:spPr>
        <a:xfrm>
          <a:off x="3570437" y="1800920"/>
          <a:ext cx="656676" cy="571023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D9C213-E6DE-42D2-BF31-BB067982668D}">
      <dsp:nvSpPr>
        <dsp:cNvPr id="0" name=""/>
        <dsp:cNvSpPr/>
      </dsp:nvSpPr>
      <dsp:spPr>
        <a:xfrm rot="10800000">
          <a:off x="3570437" y="2020544"/>
          <a:ext cx="656676" cy="571023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C28B63-3B00-4361-A715-054752AC7E37}">
      <dsp:nvSpPr>
        <dsp:cNvPr id="0" name=""/>
        <dsp:cNvSpPr/>
      </dsp:nvSpPr>
      <dsp:spPr>
        <a:xfrm>
          <a:off x="0" y="735468"/>
          <a:ext cx="8229600" cy="135778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61678C-4547-4A95-B682-DAD2D6D26596}">
      <dsp:nvSpPr>
        <dsp:cNvPr id="0" name=""/>
        <dsp:cNvSpPr/>
      </dsp:nvSpPr>
      <dsp:spPr>
        <a:xfrm>
          <a:off x="410731" y="1040971"/>
          <a:ext cx="746783" cy="74678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55000" cap="flat" cmpd="thickThin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E9E907-0A56-40B7-BA2C-85B24B41C522}">
      <dsp:nvSpPr>
        <dsp:cNvPr id="0" name=""/>
        <dsp:cNvSpPr/>
      </dsp:nvSpPr>
      <dsp:spPr>
        <a:xfrm>
          <a:off x="1568246" y="735468"/>
          <a:ext cx="6661353" cy="1357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699" tIns="143699" rIns="143699" bIns="143699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/>
            <a:t>Aktuell liegt uns die Information vor, dass seitens des Kreises intensiv an einem Neubau des Betreuungsgebäudes gearbeitet wird. </a:t>
          </a:r>
          <a:endParaRPr lang="en-US" sz="2000" kern="1200"/>
        </a:p>
      </dsp:txBody>
      <dsp:txXfrm>
        <a:off x="1568246" y="735468"/>
        <a:ext cx="6661353" cy="1357788"/>
      </dsp:txXfrm>
    </dsp:sp>
    <dsp:sp modelId="{89E1B563-ABED-4A52-A3FA-1C4C00C0EB1A}">
      <dsp:nvSpPr>
        <dsp:cNvPr id="0" name=""/>
        <dsp:cNvSpPr/>
      </dsp:nvSpPr>
      <dsp:spPr>
        <a:xfrm>
          <a:off x="0" y="2432705"/>
          <a:ext cx="8229600" cy="135778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E78312-58BC-4CE5-BB7A-F63AAF0E7CAD}">
      <dsp:nvSpPr>
        <dsp:cNvPr id="0" name=""/>
        <dsp:cNvSpPr/>
      </dsp:nvSpPr>
      <dsp:spPr>
        <a:xfrm>
          <a:off x="410731" y="2738207"/>
          <a:ext cx="746783" cy="74678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55000" cap="flat" cmpd="thickThin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CA2468-309B-4277-A315-43139A6ED665}">
      <dsp:nvSpPr>
        <dsp:cNvPr id="0" name=""/>
        <dsp:cNvSpPr/>
      </dsp:nvSpPr>
      <dsp:spPr>
        <a:xfrm>
          <a:off x="1568246" y="2432705"/>
          <a:ext cx="6661353" cy="1357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699" tIns="143699" rIns="143699" bIns="143699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/>
            <a:t>Wir hoffen darauf, dass wir in den nächsten 2 Jahren eine neue Mensa bekommen um allen Kindern dann gerecht werden zu können. </a:t>
          </a:r>
          <a:endParaRPr lang="en-US" sz="2000" kern="1200"/>
        </a:p>
      </dsp:txBody>
      <dsp:txXfrm>
        <a:off x="1568246" y="2432705"/>
        <a:ext cx="6661353" cy="13577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6CA63A-390F-400B-B204-3E96E10EE71C}">
      <dsp:nvSpPr>
        <dsp:cNvPr id="0" name=""/>
        <dsp:cNvSpPr/>
      </dsp:nvSpPr>
      <dsp:spPr>
        <a:xfrm>
          <a:off x="684042" y="2083"/>
          <a:ext cx="1012218" cy="1012218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C80424-5079-447C-8C71-FFD85FB4CC3E}">
      <dsp:nvSpPr>
        <dsp:cNvPr id="0" name=""/>
        <dsp:cNvSpPr/>
      </dsp:nvSpPr>
      <dsp:spPr>
        <a:xfrm>
          <a:off x="899760" y="217801"/>
          <a:ext cx="580781" cy="5807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55000" cap="flat" cmpd="thickThin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1D4720-C33A-4417-BDC3-01D8BE4B8345}">
      <dsp:nvSpPr>
        <dsp:cNvPr id="0" name=""/>
        <dsp:cNvSpPr/>
      </dsp:nvSpPr>
      <dsp:spPr>
        <a:xfrm>
          <a:off x="360464" y="1329583"/>
          <a:ext cx="1659374" cy="725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DE" sz="1100" kern="1200"/>
            <a:t>Wie fängt die Schule an im August 2020 ?</a:t>
          </a:r>
          <a:endParaRPr lang="en-US" sz="1100" kern="1200"/>
        </a:p>
      </dsp:txBody>
      <dsp:txXfrm>
        <a:off x="360464" y="1329583"/>
        <a:ext cx="1659374" cy="725976"/>
      </dsp:txXfrm>
    </dsp:sp>
    <dsp:sp modelId="{C50014C4-C22F-4EC0-8A1D-8291C545F52A}">
      <dsp:nvSpPr>
        <dsp:cNvPr id="0" name=""/>
        <dsp:cNvSpPr/>
      </dsp:nvSpPr>
      <dsp:spPr>
        <a:xfrm>
          <a:off x="2633807" y="2083"/>
          <a:ext cx="1012218" cy="1012218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F66D05-6285-4F38-AF15-84F0713763D7}">
      <dsp:nvSpPr>
        <dsp:cNvPr id="0" name=""/>
        <dsp:cNvSpPr/>
      </dsp:nvSpPr>
      <dsp:spPr>
        <a:xfrm>
          <a:off x="2849526" y="217801"/>
          <a:ext cx="580781" cy="5807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55000" cap="flat" cmpd="thickThin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E854C9-7314-44D4-9485-025AB14B28FC}">
      <dsp:nvSpPr>
        <dsp:cNvPr id="0" name=""/>
        <dsp:cNvSpPr/>
      </dsp:nvSpPr>
      <dsp:spPr>
        <a:xfrm>
          <a:off x="2310229" y="1329583"/>
          <a:ext cx="1659374" cy="725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DE" sz="1100" kern="1200" dirty="0"/>
            <a:t>Kein Schnuppertag möglich </a:t>
          </a:r>
          <a:endParaRPr lang="en-US" sz="1100" kern="1200" dirty="0"/>
        </a:p>
      </dsp:txBody>
      <dsp:txXfrm>
        <a:off x="2310229" y="1329583"/>
        <a:ext cx="1659374" cy="725976"/>
      </dsp:txXfrm>
    </dsp:sp>
    <dsp:sp modelId="{B5AD6293-7D56-4389-A32C-924DB8104F70}">
      <dsp:nvSpPr>
        <dsp:cNvPr id="0" name=""/>
        <dsp:cNvSpPr/>
      </dsp:nvSpPr>
      <dsp:spPr>
        <a:xfrm>
          <a:off x="4583573" y="2083"/>
          <a:ext cx="1012218" cy="1012218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85A908-BCC5-43EB-AF11-DCBBAD8E1BB5}">
      <dsp:nvSpPr>
        <dsp:cNvPr id="0" name=""/>
        <dsp:cNvSpPr/>
      </dsp:nvSpPr>
      <dsp:spPr>
        <a:xfrm>
          <a:off x="4799292" y="217801"/>
          <a:ext cx="580781" cy="58078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55000" cap="flat" cmpd="thickThin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9A3AB9-C77C-4B11-9BE5-04008871BC89}">
      <dsp:nvSpPr>
        <dsp:cNvPr id="0" name=""/>
        <dsp:cNvSpPr/>
      </dsp:nvSpPr>
      <dsp:spPr>
        <a:xfrm>
          <a:off x="4259995" y="1329583"/>
          <a:ext cx="1659374" cy="725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DE" sz="1100" kern="1200"/>
            <a:t>Wie wird mein Kind betreut ?</a:t>
          </a:r>
          <a:endParaRPr lang="en-US" sz="1100" kern="1200"/>
        </a:p>
      </dsp:txBody>
      <dsp:txXfrm>
        <a:off x="4259995" y="1329583"/>
        <a:ext cx="1659374" cy="725976"/>
      </dsp:txXfrm>
    </dsp:sp>
    <dsp:sp modelId="{5B15D4B2-BBA2-425C-82B2-76778A87CD68}">
      <dsp:nvSpPr>
        <dsp:cNvPr id="0" name=""/>
        <dsp:cNvSpPr/>
      </dsp:nvSpPr>
      <dsp:spPr>
        <a:xfrm>
          <a:off x="6533339" y="2083"/>
          <a:ext cx="1012218" cy="1012218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9465C4-93BF-461F-AF5F-D008BE8FA2CA}">
      <dsp:nvSpPr>
        <dsp:cNvPr id="0" name=""/>
        <dsp:cNvSpPr/>
      </dsp:nvSpPr>
      <dsp:spPr>
        <a:xfrm>
          <a:off x="6749057" y="217801"/>
          <a:ext cx="580781" cy="58078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55000" cap="flat" cmpd="thickThin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29E529-6BA8-4C27-AF71-16B84C7301B4}">
      <dsp:nvSpPr>
        <dsp:cNvPr id="0" name=""/>
        <dsp:cNvSpPr/>
      </dsp:nvSpPr>
      <dsp:spPr>
        <a:xfrm>
          <a:off x="6209760" y="1329583"/>
          <a:ext cx="1659374" cy="725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DE" sz="1100" kern="1200"/>
            <a:t>Wie bekomme ich Informationen ? Ist meine Mailadresse hinterlegt ? </a:t>
          </a:r>
          <a:endParaRPr lang="en-US" sz="1100" kern="1200"/>
        </a:p>
      </dsp:txBody>
      <dsp:txXfrm>
        <a:off x="6209760" y="1329583"/>
        <a:ext cx="1659374" cy="725976"/>
      </dsp:txXfrm>
    </dsp:sp>
    <dsp:sp modelId="{1FF8405D-AC8E-4D1F-88B4-E339F68A6023}">
      <dsp:nvSpPr>
        <dsp:cNvPr id="0" name=""/>
        <dsp:cNvSpPr/>
      </dsp:nvSpPr>
      <dsp:spPr>
        <a:xfrm>
          <a:off x="3608690" y="2470403"/>
          <a:ext cx="1012218" cy="1012218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D45996-2D10-42C8-8164-F3C59A1441F8}">
      <dsp:nvSpPr>
        <dsp:cNvPr id="0" name=""/>
        <dsp:cNvSpPr/>
      </dsp:nvSpPr>
      <dsp:spPr>
        <a:xfrm>
          <a:off x="3824409" y="2686122"/>
          <a:ext cx="580781" cy="58078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55000" cap="flat" cmpd="thickThin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A19212-DC06-4F3F-840E-90A9517E771A}">
      <dsp:nvSpPr>
        <dsp:cNvPr id="0" name=""/>
        <dsp:cNvSpPr/>
      </dsp:nvSpPr>
      <dsp:spPr>
        <a:xfrm>
          <a:off x="3285112" y="3797903"/>
          <a:ext cx="1659374" cy="725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DE" sz="1100" kern="1200"/>
            <a:t>ICH BRAUCHE EINEN PLAN B </a:t>
          </a:r>
          <a:endParaRPr lang="en-US" sz="1100" kern="1200"/>
        </a:p>
      </dsp:txBody>
      <dsp:txXfrm>
        <a:off x="3285112" y="3797903"/>
        <a:ext cx="1659374" cy="7259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848F10-AB64-4CC1-A398-86B6382B0236}">
      <dsp:nvSpPr>
        <dsp:cNvPr id="0" name=""/>
        <dsp:cNvSpPr/>
      </dsp:nvSpPr>
      <dsp:spPr>
        <a:xfrm>
          <a:off x="0" y="735468"/>
          <a:ext cx="8229600" cy="135778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D089F4-14FA-444F-A909-E35E46FCEF96}">
      <dsp:nvSpPr>
        <dsp:cNvPr id="0" name=""/>
        <dsp:cNvSpPr/>
      </dsp:nvSpPr>
      <dsp:spPr>
        <a:xfrm>
          <a:off x="410731" y="1040971"/>
          <a:ext cx="746783" cy="74678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55000" cap="flat" cmpd="thickThin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B6F70C-5E27-46A3-9E0B-5CD35C3A5AC8}">
      <dsp:nvSpPr>
        <dsp:cNvPr id="0" name=""/>
        <dsp:cNvSpPr/>
      </dsp:nvSpPr>
      <dsp:spPr>
        <a:xfrm>
          <a:off x="1568246" y="735468"/>
          <a:ext cx="6661353" cy="1357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699" tIns="143699" rIns="143699" bIns="143699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/>
            <a:t>Liebe  Eltern, liebe Kinder ,</a:t>
          </a:r>
          <a:endParaRPr lang="en-US" sz="2000" kern="1200"/>
        </a:p>
      </dsp:txBody>
      <dsp:txXfrm>
        <a:off x="1568246" y="735468"/>
        <a:ext cx="6661353" cy="1357788"/>
      </dsp:txXfrm>
    </dsp:sp>
    <dsp:sp modelId="{5D61A1D7-A531-43A4-BFEB-D73C38B38B9E}">
      <dsp:nvSpPr>
        <dsp:cNvPr id="0" name=""/>
        <dsp:cNvSpPr/>
      </dsp:nvSpPr>
      <dsp:spPr>
        <a:xfrm>
          <a:off x="0" y="2432705"/>
          <a:ext cx="8229600" cy="135778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F6EEBF-EF03-40C8-BD3A-AC5173E7C989}">
      <dsp:nvSpPr>
        <dsp:cNvPr id="0" name=""/>
        <dsp:cNvSpPr/>
      </dsp:nvSpPr>
      <dsp:spPr>
        <a:xfrm>
          <a:off x="410731" y="2738207"/>
          <a:ext cx="746783" cy="74678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55000" cap="flat" cmpd="thickThin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F6F3BF-C4AA-4DD3-B2AD-30DAF65B824B}">
      <dsp:nvSpPr>
        <dsp:cNvPr id="0" name=""/>
        <dsp:cNvSpPr/>
      </dsp:nvSpPr>
      <dsp:spPr>
        <a:xfrm>
          <a:off x="1568246" y="2432705"/>
          <a:ext cx="6661353" cy="1357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699" tIns="143699" rIns="143699" bIns="143699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/>
            <a:t>Wir zeigen Ihnen nachfolgend Impressionen aus unseren Räumlichkeiten und hoffen, dass Sie diese alle in „LIVE“ ab August besuchen könnt. </a:t>
          </a:r>
          <a:endParaRPr lang="en-US" sz="2000" kern="1200"/>
        </a:p>
      </dsp:txBody>
      <dsp:txXfrm>
        <a:off x="1568246" y="2432705"/>
        <a:ext cx="6661353" cy="13577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710C15-8885-49F3-81F6-569AAAC51896}" type="datetimeFigureOut">
              <a:rPr lang="de-DE" smtClean="0"/>
              <a:pPr/>
              <a:t>23.06.2020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B75491-516C-4CF3-B897-EB0AD94F59A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8404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D0BFFD-4FE7-452C-9F79-96F40CC0922A}" type="slidenum">
              <a:rPr lang="de-DE" smtClean="0"/>
              <a:pPr/>
              <a:t>1</a:t>
            </a:fld>
            <a:endParaRPr lang="de-DE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74F8AC-E1CE-48BB-AE3A-97B5BBB8D77A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75491-516C-4CF3-B897-EB0AD94F59A8}" type="slidenum">
              <a:rPr lang="de-DE" smtClean="0"/>
              <a:pPr/>
              <a:t>5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75491-516C-4CF3-B897-EB0AD94F59A8}" type="slidenum">
              <a:rPr lang="de-DE" smtClean="0"/>
              <a:pPr/>
              <a:t>7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75491-516C-4CF3-B897-EB0AD94F59A8}" type="slidenum">
              <a:rPr lang="de-DE" smtClean="0"/>
              <a:pPr/>
              <a:t>9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75491-516C-4CF3-B897-EB0AD94F59A8}" type="slidenum">
              <a:rPr lang="de-DE" smtClean="0"/>
              <a:pPr/>
              <a:t>11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3DFE72-C6B6-4698-9F67-F0799C313E22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winkliges Dreieck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17" name="Untertitel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de-DE"/>
              <a:t>Formatvorlage des Untertitelmasters durch Klicken bearbeiten</a:t>
            </a:r>
            <a:endParaRPr kumimoji="0" lang="en-US"/>
          </a:p>
        </p:txBody>
      </p:sp>
      <p:grpSp>
        <p:nvGrpSpPr>
          <p:cNvPr id="2" name="Gruppieren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ihand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ihand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ihand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Gerade Verbindung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umsplatzhalt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C1AF691-C0EE-4950-AA87-85B7C329F684}" type="datetime1">
              <a:rPr lang="de-DE" smtClean="0"/>
              <a:pPr/>
              <a:t>23.06.2020</a:t>
            </a:fld>
            <a:endParaRPr lang="de-DE"/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27" name="Foliennummernplatzhalt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de-DE"/>
              <a:t>Textmasterformate durch Klicken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4D838-5E4A-494F-B51E-82D1C851B80D}" type="datetime1">
              <a:rPr lang="de-DE" smtClean="0"/>
              <a:pPr/>
              <a:t>23.06.2020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de-DE"/>
              <a:t>Textmasterformate durch Klicken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4D643-9AD4-4DC9-9BCE-96A7D7CC16CC}" type="datetime1">
              <a:rPr lang="de-DE" smtClean="0"/>
              <a:pPr/>
              <a:t>23.06.2020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de-DE"/>
              <a:t>Textmasterformate durch Klicken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FE106-A273-4376-B445-341443FBA96C}" type="datetime1">
              <a:rPr lang="de-DE" smtClean="0"/>
              <a:pPr/>
              <a:t>23.06.2020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9B656-EA58-46FC-B048-7E36951FED6A}" type="datetime1">
              <a:rPr lang="de-DE" smtClean="0"/>
              <a:pPr/>
              <a:t>23.06.2020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Eingekerbter Richtungspfeil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Eingekerbter Richtungspfeil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/>
              <a:t>Textmasterformate durch Klicken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/>
              <a:t>Textmasterformate durch Klicken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4DAB7-C30A-4EFD-9E63-2011249B109C}" type="datetime1">
              <a:rPr lang="de-DE" smtClean="0"/>
              <a:pPr/>
              <a:t>23.06.2020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/>
              <a:t>Textmasterformate durch Klicken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e-DE"/>
              <a:t>Textmasterformate durch Klicken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e-DE"/>
              <a:t>Textmasterformate durch Klicken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E852C-652F-41FB-9198-0B0DFD8661E0}" type="datetime1">
              <a:rPr lang="de-DE" smtClean="0"/>
              <a:pPr/>
              <a:t>23.06.2020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29C4C-9F89-46E5-8B61-68ECDD25843A}" type="datetime1">
              <a:rPr lang="de-DE" smtClean="0"/>
              <a:pPr/>
              <a:t>23.06.2020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A8C4-2A64-4001-8758-3CE09DCA2CEB}" type="datetime1">
              <a:rPr lang="de-DE" smtClean="0"/>
              <a:pPr/>
              <a:t>23.06.2020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de-DE"/>
              <a:t>Textmasterformate durch Klicken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0D877359-D292-4984-B482-D84AECB3D655}" type="datetime1">
              <a:rPr lang="de-DE" smtClean="0"/>
              <a:pPr/>
              <a:t>23.06.2020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de-DE"/>
              <a:t>Textmasterformate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de-DE"/>
              <a:t>Bild durch Klicken auf Symbol hinzufügen</a:t>
            </a:r>
            <a:endParaRPr kumimoji="0"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8718B13-A841-49F5-B8CC-F9F1197A749C}" type="datetime1">
              <a:rPr lang="de-DE" smtClean="0"/>
              <a:pPr/>
              <a:t>23.06.2020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8" name="Freihand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ihand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htwinkliges Dreieck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Gerade Verbindung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ingekerbter Richtungspfeil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Eingekerbter Richtungspfeil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ihand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ihand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echtwinkliges Dreiec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Gerade Verbindung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elplatzhalt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0" name="Textplatzhalt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/>
              <a:t>Textmasterformate durch Klicken bearbeiten</a:t>
            </a:r>
          </a:p>
          <a:p>
            <a:pPr lvl="1" eaLnBrk="1" latinLnBrk="0" hangingPunct="1"/>
            <a:r>
              <a:rPr kumimoji="0" lang="de-DE"/>
              <a:t>Zweite Ebene</a:t>
            </a:r>
          </a:p>
          <a:p>
            <a:pPr lvl="2" eaLnBrk="1" latinLnBrk="0" hangingPunct="1"/>
            <a:r>
              <a:rPr kumimoji="0" lang="de-DE"/>
              <a:t>Dritte Ebene</a:t>
            </a:r>
          </a:p>
          <a:p>
            <a:pPr lvl="3" eaLnBrk="1" latinLnBrk="0" hangingPunct="1"/>
            <a:r>
              <a:rPr kumimoji="0" lang="de-DE"/>
              <a:t>Vierte Ebene</a:t>
            </a:r>
          </a:p>
          <a:p>
            <a:pPr lvl="4" eaLnBrk="1" latinLnBrk="0" hangingPunct="1"/>
            <a:r>
              <a:rPr kumimoji="0" lang="de-DE"/>
              <a:t>Fünfte Ebene</a:t>
            </a:r>
            <a:endParaRPr kumimoji="0" lang="en-US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60DB3349-2C7B-4C85-A037-0A088AB26697}" type="datetime1">
              <a:rPr lang="de-DE" smtClean="0"/>
              <a:pPr/>
              <a:t>23.06.2020</a:t>
            </a:fld>
            <a:endParaRPr lang="de-DE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pz-waldschule.de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pz-waldschule.de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kontakt@fpz-waldschule.de" TargetMode="External"/><Relationship Id="rId5" Type="http://schemas.openxmlformats.org/officeDocument/2006/relationships/hyperlink" Target="mailto:peter.buehler@fpz-waldschule.de" TargetMode="External"/><Relationship Id="rId4" Type="http://schemas.openxmlformats.org/officeDocument/2006/relationships/hyperlink" Target="mailto:brigitte.reith@fpz-waldschule.d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340768"/>
            <a:ext cx="6034616" cy="4525962"/>
          </a:xfrm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Autofit/>
          </a:bodyPr>
          <a:lstStyle/>
          <a:p>
            <a:r>
              <a:rPr lang="de-DE" sz="2000" dirty="0"/>
              <a:t>		    Elternabend „24.06.2020“</a:t>
            </a:r>
            <a:br>
              <a:rPr lang="de-DE" sz="2000" dirty="0"/>
            </a:br>
            <a:r>
              <a:rPr lang="de-DE" sz="2000" dirty="0"/>
              <a:t>		      Herzlich Willkommen</a:t>
            </a:r>
            <a:br>
              <a:rPr lang="de-DE" sz="2000" dirty="0"/>
            </a:br>
            <a:r>
              <a:rPr lang="de-DE" sz="2000" dirty="0"/>
              <a:t>      Im FreizeitPädagogischen Zentrum an der Waldschule </a:t>
            </a:r>
            <a:br>
              <a:rPr lang="de-DE" sz="2000" dirty="0"/>
            </a:br>
            <a:endParaRPr lang="de-DE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>
            <a:normAutofit/>
          </a:bodyPr>
          <a:lstStyle/>
          <a:p>
            <a:pPr marL="1143000" lvl="4" indent="0">
              <a:buNone/>
            </a:pPr>
            <a:endParaRPr lang="de-DE" sz="4400" dirty="0"/>
          </a:p>
          <a:p>
            <a:pPr marL="1143000" lvl="4" indent="0">
              <a:buNone/>
            </a:pPr>
            <a:endParaRPr lang="de-DE" sz="4400" dirty="0"/>
          </a:p>
          <a:p>
            <a:pPr marL="1143000" lvl="4" indent="0">
              <a:buNone/>
            </a:pPr>
            <a:r>
              <a:rPr lang="de-DE" sz="4400" dirty="0"/>
              <a:t>    Wer sind WIR?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8907557"/>
              </p:ext>
            </p:extLst>
          </p:nvPr>
        </p:nvGraphicFramePr>
        <p:xfrm>
          <a:off x="611560" y="836712"/>
          <a:ext cx="8229600" cy="5116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/>
              <a:t>Mitarbeiter des FPZ 2020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7486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38D92AC-FC2F-4317-817A-A5724F4DB8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Wir laden sie ein, auf unsere Homepage		</a:t>
            </a:r>
            <a:r>
              <a:rPr lang="de-DE" dirty="0">
                <a:hlinkClick r:id="rId2"/>
              </a:rPr>
              <a:t>www.fpz-waldschule.de</a:t>
            </a:r>
            <a:r>
              <a:rPr lang="de-DE" dirty="0"/>
              <a:t> </a:t>
            </a:r>
          </a:p>
          <a:p>
            <a:r>
              <a:rPr lang="de-DE" dirty="0"/>
              <a:t>zu schauen. </a:t>
            </a:r>
          </a:p>
          <a:p>
            <a:r>
              <a:rPr lang="de-DE" dirty="0"/>
              <a:t>Hier finden Sie alle aktuellen Mitarbeiter unter der Rubrik das Team.</a:t>
            </a:r>
          </a:p>
          <a:p>
            <a:r>
              <a:rPr lang="de-DE" dirty="0"/>
              <a:t>Offen ist nur die neue Absolventin des Freiwilligen Sozialen Jahres, welche ihren Dienst ab August in unserer Schule beginnen wird. 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27585F2-A75E-4632-A55F-908D7876B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7B8D06B-49E4-423F-AFC2-881EC1405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Wie sehen die Mitarbeiter aus ?</a:t>
            </a:r>
          </a:p>
        </p:txBody>
      </p:sp>
    </p:spTree>
    <p:extLst>
      <p:ext uri="{BB962C8B-B14F-4D97-AF65-F5344CB8AC3E}">
        <p14:creationId xmlns:p14="http://schemas.microsoft.com/office/powerpoint/2010/main" val="742810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b="1" dirty="0"/>
              <a:t>Wir geben Kindern</a:t>
            </a:r>
          </a:p>
          <a:p>
            <a:pPr marL="109728" indent="0">
              <a:buNone/>
            </a:pPr>
            <a:r>
              <a:rPr lang="de-DE" sz="2400" b="1" dirty="0"/>
              <a:t> „RAUM“ zum :</a:t>
            </a:r>
          </a:p>
          <a:p>
            <a:endParaRPr lang="de-DE" u="sng" dirty="0"/>
          </a:p>
          <a:p>
            <a:r>
              <a:rPr lang="de-DE" dirty="0"/>
              <a:t>Leben</a:t>
            </a:r>
          </a:p>
          <a:p>
            <a:r>
              <a:rPr lang="de-DE" dirty="0"/>
              <a:t>Lernen</a:t>
            </a:r>
          </a:p>
          <a:p>
            <a:r>
              <a:rPr lang="de-DE" dirty="0"/>
              <a:t>Entdecken</a:t>
            </a:r>
          </a:p>
          <a:p>
            <a:r>
              <a:rPr lang="de-DE" dirty="0"/>
              <a:t>Erfahren</a:t>
            </a:r>
          </a:p>
          <a:p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2800" dirty="0">
                <a:effectLst/>
              </a:rPr>
              <a:t>Was  und wie fördern diese Mitarbeiter ? 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4294967295"/>
          </p:nvPr>
        </p:nvSpPr>
        <p:spPr>
          <a:xfrm>
            <a:off x="5102225" y="1444625"/>
            <a:ext cx="4041775" cy="3941763"/>
          </a:xfrm>
        </p:spPr>
        <p:txBody>
          <a:bodyPr>
            <a:normAutofit lnSpcReduction="10000"/>
          </a:bodyPr>
          <a:lstStyle/>
          <a:p>
            <a:r>
              <a:rPr lang="de-DE" b="1" dirty="0"/>
              <a:t>Durch Projektarbeit</a:t>
            </a:r>
            <a:r>
              <a:rPr lang="de-DE" dirty="0"/>
              <a:t>:</a:t>
            </a:r>
          </a:p>
          <a:p>
            <a:pPr marL="109728" indent="0">
              <a:buNone/>
            </a:pPr>
            <a:endParaRPr lang="de-DE" dirty="0"/>
          </a:p>
          <a:p>
            <a:r>
              <a:rPr lang="de-DE" dirty="0"/>
              <a:t>Walderkundung</a:t>
            </a:r>
          </a:p>
          <a:p>
            <a:r>
              <a:rPr lang="de-DE" dirty="0"/>
              <a:t>Kreativworkshops</a:t>
            </a:r>
          </a:p>
          <a:p>
            <a:r>
              <a:rPr lang="de-DE" dirty="0"/>
              <a:t>Exkursionen</a:t>
            </a:r>
          </a:p>
          <a:p>
            <a:r>
              <a:rPr lang="de-DE" dirty="0"/>
              <a:t>Experimente </a:t>
            </a:r>
          </a:p>
          <a:p>
            <a:r>
              <a:rPr lang="de-DE" dirty="0"/>
              <a:t>Kinder kochen für Kinder </a:t>
            </a:r>
          </a:p>
          <a:p>
            <a:r>
              <a:rPr lang="de-DE" dirty="0"/>
              <a:t>Und vieles mehr</a:t>
            </a:r>
          </a:p>
        </p:txBody>
      </p:sp>
    </p:spTree>
    <p:extLst>
      <p:ext uri="{BB962C8B-B14F-4D97-AF65-F5344CB8AC3E}">
        <p14:creationId xmlns:p14="http://schemas.microsoft.com/office/powerpoint/2010/main" val="3032689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93192" lvl="1" indent="0">
              <a:buNone/>
            </a:pPr>
            <a:r>
              <a:rPr lang="de-DE" dirty="0"/>
              <a:t>Wie kommt mein Kind ins FPZ nach Schulschluss?</a:t>
            </a:r>
          </a:p>
          <a:p>
            <a:pPr marL="393192" lvl="1" indent="0">
              <a:buNone/>
            </a:pPr>
            <a:r>
              <a:rPr lang="de-DE" dirty="0"/>
              <a:t>Wo ist sein Spind?</a:t>
            </a:r>
          </a:p>
          <a:p>
            <a:pPr marL="393192" lvl="1" indent="0">
              <a:buNone/>
            </a:pPr>
            <a:r>
              <a:rPr lang="de-DE" dirty="0"/>
              <a:t>Wie meldet es sich AN und AB?</a:t>
            </a:r>
          </a:p>
          <a:p>
            <a:pPr marL="393192" lvl="1" indent="0">
              <a:buNone/>
            </a:pPr>
            <a:r>
              <a:rPr lang="de-DE" dirty="0"/>
              <a:t>Was isst mein Kind und wie?</a:t>
            </a:r>
          </a:p>
          <a:p>
            <a:pPr marL="393192" lvl="1" indent="0">
              <a:buNone/>
            </a:pPr>
            <a:r>
              <a:rPr lang="de-DE" dirty="0"/>
              <a:t>Mit wem spielt mein Kind?</a:t>
            </a:r>
          </a:p>
          <a:p>
            <a:pPr marL="393192" lvl="1" indent="0">
              <a:buNone/>
            </a:pPr>
            <a:r>
              <a:rPr lang="de-DE" dirty="0"/>
              <a:t>Wie kommt mein Kind zur AG?</a:t>
            </a:r>
          </a:p>
          <a:p>
            <a:pPr marL="393192" lvl="1" indent="0">
              <a:buNone/>
            </a:pPr>
            <a:r>
              <a:rPr lang="de-DE" dirty="0"/>
              <a:t>Wie meldet es sich zum Projekt an? </a:t>
            </a:r>
          </a:p>
          <a:p>
            <a:pPr marL="393192" lvl="1" indent="0">
              <a:buNone/>
            </a:pPr>
            <a:r>
              <a:rPr lang="de-DE" dirty="0"/>
              <a:t>Wann startet die Ferienanmeldung? </a:t>
            </a:r>
          </a:p>
          <a:p>
            <a:pPr marL="393192" lvl="1" indent="0">
              <a:buNone/>
            </a:pP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3200" dirty="0"/>
              <a:t>Elternfragen zum Leistungsspektrum</a:t>
            </a:r>
          </a:p>
        </p:txBody>
      </p:sp>
    </p:spTree>
    <p:extLst>
      <p:ext uri="{BB962C8B-B14F-4D97-AF65-F5344CB8AC3E}">
        <p14:creationId xmlns:p14="http://schemas.microsoft.com/office/powerpoint/2010/main" val="22007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2" name="Inhaltsplatzhalter 1"/>
          <p:cNvSpPr>
            <a:spLocks noGrp="1"/>
          </p:cNvSpPr>
          <p:nvPr>
            <p:ph idx="4294967295"/>
          </p:nvPr>
        </p:nvSpPr>
        <p:spPr>
          <a:xfrm>
            <a:off x="0" y="1481138"/>
            <a:ext cx="8229600" cy="4525962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de-DE" sz="5400" dirty="0"/>
              <a:t>  Was erwarten wir von    	den Kindern ? </a:t>
            </a:r>
          </a:p>
        </p:txBody>
      </p:sp>
    </p:spTree>
    <p:extLst>
      <p:ext uri="{BB962C8B-B14F-4D97-AF65-F5344CB8AC3E}">
        <p14:creationId xmlns:p14="http://schemas.microsoft.com/office/powerpoint/2010/main" val="3077532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Auszug:</a:t>
            </a:r>
          </a:p>
          <a:p>
            <a:r>
              <a:rPr lang="de-DE" dirty="0"/>
              <a:t>Regel Nr.1: </a:t>
            </a:r>
          </a:p>
          <a:p>
            <a:r>
              <a:rPr lang="de-DE" dirty="0"/>
              <a:t>Ich gehe nach dem Unterricht direkt ins FPZ und melde mich an.</a:t>
            </a:r>
          </a:p>
          <a:p>
            <a:r>
              <a:rPr lang="de-DE" dirty="0"/>
              <a:t>Regel Nr. 3:</a:t>
            </a:r>
          </a:p>
          <a:p>
            <a:r>
              <a:rPr lang="de-DE" dirty="0"/>
              <a:t>Ich spiele nur an Orten, an welchen Erzieher sind </a:t>
            </a:r>
          </a:p>
          <a:p>
            <a:r>
              <a:rPr lang="de-DE" dirty="0"/>
              <a:t>Regel Nr.5: </a:t>
            </a:r>
          </a:p>
          <a:p>
            <a:r>
              <a:rPr lang="de-DE" dirty="0"/>
              <a:t>Ich achte auf das, was der Erzieher / die Erzieherin sagt</a:t>
            </a:r>
          </a:p>
          <a:p>
            <a:r>
              <a:rPr lang="de-DE" dirty="0"/>
              <a:t>Ausnahmeregelungen …… 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Allgemeine Regeln im FPZ </a:t>
            </a:r>
          </a:p>
        </p:txBody>
      </p:sp>
    </p:spTree>
    <p:extLst>
      <p:ext uri="{BB962C8B-B14F-4D97-AF65-F5344CB8AC3E}">
        <p14:creationId xmlns:p14="http://schemas.microsoft.com/office/powerpoint/2010/main" val="302020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2" name="Inhaltsplatzhalter 1"/>
          <p:cNvSpPr>
            <a:spLocks noGrp="1"/>
          </p:cNvSpPr>
          <p:nvPr>
            <p:ph idx="4294967295"/>
          </p:nvPr>
        </p:nvSpPr>
        <p:spPr>
          <a:xfrm>
            <a:off x="0" y="1481138"/>
            <a:ext cx="8229600" cy="4525962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de-DE" sz="5400" dirty="0"/>
              <a:t>  Was erwarten wir von    	den Eltern ? </a:t>
            </a:r>
          </a:p>
        </p:txBody>
      </p:sp>
    </p:spTree>
    <p:extLst>
      <p:ext uri="{BB962C8B-B14F-4D97-AF65-F5344CB8AC3E}">
        <p14:creationId xmlns:p14="http://schemas.microsoft.com/office/powerpoint/2010/main" val="2408568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Bitte melden Sie Ihr Kind telefonisch ab</a:t>
            </a:r>
          </a:p>
          <a:p>
            <a:pPr lvl="1"/>
            <a:r>
              <a:rPr lang="de-DE" dirty="0"/>
              <a:t>A) morgens bis 7.45 h Telefon 948620</a:t>
            </a:r>
          </a:p>
          <a:p>
            <a:pPr lvl="1"/>
            <a:r>
              <a:rPr lang="de-DE" dirty="0"/>
              <a:t>B) im FPZ, wenn Sie es nach der Schule direkt abholen Telefon 9486210 oder 9486212(ab 11.45h) </a:t>
            </a:r>
          </a:p>
          <a:p>
            <a:r>
              <a:rPr lang="de-DE" dirty="0"/>
              <a:t>Verzichten Sie auf „</a:t>
            </a:r>
            <a:r>
              <a:rPr lang="de-DE" dirty="0" err="1"/>
              <a:t>SmartWatch</a:t>
            </a:r>
            <a:r>
              <a:rPr lang="de-DE" dirty="0"/>
              <a:t>“</a:t>
            </a:r>
          </a:p>
          <a:p>
            <a:r>
              <a:rPr lang="de-DE" dirty="0"/>
              <a:t>Hinterlegen Sie Ihre Mailadresse für Elternbriefe </a:t>
            </a:r>
          </a:p>
          <a:p>
            <a:r>
              <a:rPr lang="de-DE" dirty="0"/>
              <a:t>Besprechen Sie die Regeln mit Ihren Kindern.</a:t>
            </a:r>
          </a:p>
          <a:p>
            <a:pPr marL="393192" lvl="1" indent="0">
              <a:buNone/>
            </a:pP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681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/>
              <a:t>Schnuppertag am 17.08.2020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DE" sz="2400" dirty="0"/>
              <a:t>Am Montag, den 17.08.2020 bieten wir für die neuen Kinder einen Schnuppertag an. Dieser ist von 8.30 Uhr – 11.30 Uhr. </a:t>
            </a:r>
          </a:p>
          <a:p>
            <a:pPr eaLnBrk="1" hangingPunct="1"/>
            <a:r>
              <a:rPr lang="de-DE" sz="2400" dirty="0"/>
              <a:t>Wir freuen uns auf Ihr Kommen.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/>
              <a:t>Themen:		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628775"/>
            <a:ext cx="8229600" cy="4464050"/>
          </a:xfrm>
        </p:spPr>
        <p:txBody>
          <a:bodyPr>
            <a:normAutofit/>
          </a:bodyPr>
          <a:lstStyle/>
          <a:p>
            <a:pPr marL="109728" lvl="1" indent="0">
              <a:spcBef>
                <a:spcPts val="400"/>
              </a:spcBef>
              <a:buSzPct val="68000"/>
              <a:buNone/>
            </a:pPr>
            <a:r>
              <a:rPr lang="de-DE" sz="2400" b="1" u="sng" dirty="0"/>
              <a:t>Begrüßung </a:t>
            </a:r>
          </a:p>
          <a:p>
            <a:pPr marL="109728" lvl="1" indent="0">
              <a:spcBef>
                <a:spcPts val="400"/>
              </a:spcBef>
              <a:buSzPct val="68000"/>
              <a:buNone/>
            </a:pPr>
            <a:r>
              <a:rPr lang="de-DE" sz="2400" dirty="0"/>
              <a:t>Wie funktioniert die Betreuung ab Schulbeginn ohne „Corona“ ?</a:t>
            </a:r>
          </a:p>
          <a:p>
            <a:pPr marL="109728" lvl="1" indent="0">
              <a:spcBef>
                <a:spcPts val="400"/>
              </a:spcBef>
              <a:buSzPct val="68000"/>
              <a:buNone/>
            </a:pPr>
            <a:r>
              <a:rPr lang="de-DE" sz="2400" dirty="0"/>
              <a:t>Was leisten wir im Normalbetrieb ?</a:t>
            </a:r>
          </a:p>
          <a:p>
            <a:pPr marL="109728" indent="0" eaLnBrk="1" hangingPunct="1">
              <a:buNone/>
            </a:pPr>
            <a:r>
              <a:rPr lang="de-DE" sz="2400" b="1" u="sng" dirty="0"/>
              <a:t>Verschiedenes</a:t>
            </a:r>
          </a:p>
          <a:p>
            <a:pPr marL="109728" indent="0" eaLnBrk="1" hangingPunct="1">
              <a:buNone/>
            </a:pPr>
            <a:r>
              <a:rPr lang="de-DE" sz="2400" dirty="0"/>
              <a:t>Schnuppertag am 17.08.2020  8.30 – 11.30 Uhr </a:t>
            </a:r>
          </a:p>
          <a:p>
            <a:pPr marL="109728" indent="0">
              <a:buNone/>
            </a:pPr>
            <a:r>
              <a:rPr lang="de-DE" sz="2400" dirty="0"/>
              <a:t>Rundgang durch die Betreuungsräume geplant …..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11560" y="2276872"/>
            <a:ext cx="8229600" cy="1143000"/>
          </a:xfrm>
        </p:spPr>
        <p:txBody>
          <a:bodyPr/>
          <a:lstStyle/>
          <a:p>
            <a:r>
              <a:rPr lang="de-DE" dirty="0"/>
              <a:t>	     Offene Fragen?</a:t>
            </a:r>
          </a:p>
        </p:txBody>
      </p:sp>
    </p:spTree>
    <p:extLst>
      <p:ext uri="{BB962C8B-B14F-4D97-AF65-F5344CB8AC3E}">
        <p14:creationId xmlns:p14="http://schemas.microsoft.com/office/powerpoint/2010/main" val="17606967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8F3371D-355D-40F7-A126-FA14D088F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Copyright by B. Reith </a:t>
            </a:r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2FB9A7F-46DE-4694-B7C9-39B3F0E11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DE" sz="3500"/>
              <a:t>Wie geht es mit dem Ausbau der Betreuungskapazität in 2021 weiter? </a:t>
            </a:r>
          </a:p>
        </p:txBody>
      </p:sp>
      <p:graphicFrame>
        <p:nvGraphicFramePr>
          <p:cNvPr id="6" name="Inhaltsplatzhalter 1">
            <a:extLst>
              <a:ext uri="{FF2B5EF4-FFF2-40B4-BE49-F238E27FC236}">
                <a16:creationId xmlns:a16="http://schemas.microsoft.com/office/drawing/2014/main" id="{A23BCCB3-7ACD-4625-9152-A8D89C7F452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48132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94116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6AAF8DE-3D5D-4256-8653-EB2107362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Copyright by B. Reith </a:t>
            </a:r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7634579-462E-4F7B-BE97-44BD93D1B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DE" sz="3500"/>
              <a:t> Corona und der Betreuungsbeginn </a:t>
            </a:r>
          </a:p>
        </p:txBody>
      </p:sp>
      <p:graphicFrame>
        <p:nvGraphicFramePr>
          <p:cNvPr id="6" name="Inhaltsplatzhalter 1">
            <a:extLst>
              <a:ext uri="{FF2B5EF4-FFF2-40B4-BE49-F238E27FC236}">
                <a16:creationId xmlns:a16="http://schemas.microsoft.com/office/drawing/2014/main" id="{BFBD7CEC-6FEE-4092-A1F9-C6185D30E1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5606014"/>
              </p:ext>
            </p:extLst>
          </p:nvPr>
        </p:nvGraphicFramePr>
        <p:xfrm>
          <a:off x="457200" y="148132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53912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8AD0BCE-2956-484B-A265-C87B4500B7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de-DE" sz="2400" dirty="0"/>
              <a:t>Ihr Kind wird auf jeden Fall eingeschult. Wie und in welcher Form die Einschulungsfeier stattfinden wird, erfahren Sie von der Schulleitung. </a:t>
            </a:r>
          </a:p>
          <a:p>
            <a:pPr algn="ctr"/>
            <a:endParaRPr lang="de-DE" sz="2400" dirty="0"/>
          </a:p>
          <a:p>
            <a:pPr algn="ctr"/>
            <a:r>
              <a:rPr lang="de-DE" sz="2400" dirty="0"/>
              <a:t>Auch wird der Umfang der Unterrichtsstunden ab August neu geplant. Auch hierüber werden Sie informiert. </a:t>
            </a:r>
          </a:p>
          <a:p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50D5EFB-39E2-4978-9741-0E78FA039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DBCE91D-5B18-4BE3-881A-DEDE7391F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solidFill>
                  <a:srgbClr val="FF0000"/>
                </a:solidFill>
              </a:rPr>
              <a:t>Einschulung 2020 </a:t>
            </a:r>
          </a:p>
        </p:txBody>
      </p:sp>
    </p:spTree>
    <p:extLst>
      <p:ext uri="{BB962C8B-B14F-4D97-AF65-F5344CB8AC3E}">
        <p14:creationId xmlns:p14="http://schemas.microsoft.com/office/powerpoint/2010/main" val="4043777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795DDA3-1ED2-4362-88DD-04BCFFB26D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800" dirty="0"/>
              <a:t>Nach heutigem Stand, wird es nach den Ferien einen sogenannten „Regelbetrieb“ geben. Wie dieser aussieht wissen wir aktuell noch nicht – 22.06.2020 – </a:t>
            </a:r>
          </a:p>
          <a:p>
            <a:r>
              <a:rPr lang="de-DE" sz="2800" dirty="0"/>
              <a:t>Wir informieren Sie rechtzeitig, ab wann und in welchem Umfang  die geschlossenen Betreuungsverträge in Kraft treten. </a:t>
            </a:r>
          </a:p>
          <a:p>
            <a:endParaRPr lang="de-DE" sz="2800" dirty="0"/>
          </a:p>
          <a:p>
            <a:endParaRPr lang="de-DE" sz="2800" dirty="0"/>
          </a:p>
          <a:p>
            <a:endParaRPr lang="de-DE" sz="2800" dirty="0"/>
          </a:p>
          <a:p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907638B-ECBB-4886-979F-123D12CCA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FD5A870-AACF-4945-A4B2-E870F17B4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4400" dirty="0">
                <a:solidFill>
                  <a:srgbClr val="FF0000"/>
                </a:solidFill>
              </a:rPr>
              <a:t>Wie wird mein Kind betreut ? </a:t>
            </a:r>
            <a:br>
              <a:rPr lang="de-DE" sz="4400" dirty="0">
                <a:solidFill>
                  <a:srgbClr val="FF0000"/>
                </a:solidFill>
              </a:rPr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14562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D177117-710D-4327-9494-7DBD9FDE2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Informationen vom FPZ erhalten Sie immer per Mail. Dies erfolgt auch für den Fall, dass wir die eingeschränkte Betreuung im August fortführen müssten.</a:t>
            </a:r>
          </a:p>
          <a:p>
            <a:r>
              <a:rPr lang="de-DE" dirty="0"/>
              <a:t>Seitens der Schulleitung werden Sie postalisch informiert. 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FEDE3EA-5702-4CE5-B4EE-63F4F0763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>
                <a:solidFill>
                  <a:srgbClr val="FF0000"/>
                </a:solidFill>
              </a:rPr>
              <a:t>Informationsfluß</a:t>
            </a:r>
            <a:r>
              <a:rPr lang="de-DE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33464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1020C56-25E0-492C-8BEF-D60796F9E7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Bereits seit März 2020 dürften Sie einen sogenannten Notfallplan für Ihre Familie haben. Sollte es ab August weiterhin eine „CORONA“ Betreuungszeit geben, müsste dieser Plan fortgeführt werden.</a:t>
            </a:r>
          </a:p>
          <a:p>
            <a:r>
              <a:rPr lang="de-DE" dirty="0"/>
              <a:t>Erleichterung bringt dann evtl. der Zusammenschluss mehrerer Betreuungsfamilien. 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6D720C9-1A51-4AB0-B97A-EE0E57DD9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A634D99-F9F3-404C-9076-DE4E49A55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solidFill>
                  <a:srgbClr val="FF0000"/>
                </a:solidFill>
              </a:rPr>
              <a:t>Plan B </a:t>
            </a:r>
          </a:p>
        </p:txBody>
      </p:sp>
    </p:spTree>
    <p:extLst>
      <p:ext uri="{BB962C8B-B14F-4D97-AF65-F5344CB8AC3E}">
        <p14:creationId xmlns:p14="http://schemas.microsoft.com/office/powerpoint/2010/main" val="17809532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A3CCC5F-079E-482E-BA46-580F0B9B9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Copyright by B. Reith </a:t>
            </a:r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BB940FD-1902-4E6A-B864-BE9309DC0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de-DE" dirty="0"/>
              <a:t>Rundgang durch die Räume</a:t>
            </a:r>
          </a:p>
        </p:txBody>
      </p:sp>
      <p:graphicFrame>
        <p:nvGraphicFramePr>
          <p:cNvPr id="6" name="Inhaltsplatzhalter 1">
            <a:extLst>
              <a:ext uri="{FF2B5EF4-FFF2-40B4-BE49-F238E27FC236}">
                <a16:creationId xmlns:a16="http://schemas.microsoft.com/office/drawing/2014/main" id="{0E3CC6B9-B278-4CF8-B09C-E44F9691A9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4973564"/>
              </p:ext>
            </p:extLst>
          </p:nvPr>
        </p:nvGraphicFramePr>
        <p:xfrm>
          <a:off x="457200" y="148132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84156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 descr="Ein Bild, das Zug, Plattform, Schrank, Bahnhof enthält.&#10;&#10;Automatisch generierte Beschreibung">
            <a:extLst>
              <a:ext uri="{FF2B5EF4-FFF2-40B4-BE49-F238E27FC236}">
                <a16:creationId xmlns:a16="http://schemas.microsoft.com/office/drawing/2014/main" id="{F26E2951-1DF0-485A-94B3-F0351046891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38" y="1481138"/>
            <a:ext cx="3390924" cy="4525962"/>
          </a:xfr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3D1939D-7C31-49AE-BF2F-AC79416C9E1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de-DE" dirty="0"/>
              <a:t>Jedes Kind bekommt einen Spind namentlich zugewiesen. Diesen zeigen wir Ihnen am Schnuppertag .</a:t>
            </a:r>
          </a:p>
          <a:p>
            <a:r>
              <a:rPr lang="de-DE" dirty="0"/>
              <a:t>Nach dem Unterricht wird hier der Ranzen verstaut und die Hausschuhe angezogen.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D0C6A76-D2BE-4E2E-86C9-D97B71797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BC0501D-993C-4581-AFE7-5CC2CED88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Spinde für Ranzen, Jacken und Schuhe </a:t>
            </a:r>
          </a:p>
        </p:txBody>
      </p:sp>
    </p:spTree>
    <p:extLst>
      <p:ext uri="{BB962C8B-B14F-4D97-AF65-F5344CB8AC3E}">
        <p14:creationId xmlns:p14="http://schemas.microsoft.com/office/powerpoint/2010/main" val="36246969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Ein Bild, das Fenster, drinnen, lebend, Tisch enthält.&#10;&#10;Automatisch generierte Beschreibung">
            <a:extLst>
              <a:ext uri="{FF2B5EF4-FFF2-40B4-BE49-F238E27FC236}">
                <a16:creationId xmlns:a16="http://schemas.microsoft.com/office/drawing/2014/main" id="{7A979AC5-9904-405C-B530-F9E2299D2B1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8" r="23730" b="3"/>
          <a:stretch/>
        </p:blipFill>
        <p:spPr>
          <a:xfrm>
            <a:off x="457200" y="1481328"/>
            <a:ext cx="4038600" cy="4525963"/>
          </a:xfrm>
          <a:noFill/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1B66E682-DE54-4C2E-B7A9-0ED3300A3E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err="1"/>
              <a:t>Danach</a:t>
            </a:r>
            <a:r>
              <a:rPr lang="en-US" dirty="0"/>
              <a:t> </a:t>
            </a:r>
            <a:r>
              <a:rPr lang="en-US" dirty="0" err="1"/>
              <a:t>müssen</a:t>
            </a:r>
            <a:r>
              <a:rPr lang="en-US" dirty="0"/>
              <a:t>  </a:t>
            </a:r>
            <a:r>
              <a:rPr lang="en-US" dirty="0" err="1"/>
              <a:t>alle</a:t>
            </a:r>
            <a:r>
              <a:rPr lang="en-US" dirty="0"/>
              <a:t> Kinder </a:t>
            </a:r>
            <a:r>
              <a:rPr lang="en-US" dirty="0" err="1"/>
              <a:t>zuerst</a:t>
            </a:r>
            <a:r>
              <a:rPr lang="en-US" dirty="0"/>
              <a:t> in  </a:t>
            </a:r>
            <a:r>
              <a:rPr lang="en-US" dirty="0" err="1"/>
              <a:t>diesen</a:t>
            </a:r>
            <a:r>
              <a:rPr lang="en-US" dirty="0"/>
              <a:t> </a:t>
            </a:r>
            <a:r>
              <a:rPr lang="en-US" dirty="0" err="1"/>
              <a:t>Raum</a:t>
            </a:r>
            <a:r>
              <a:rPr lang="en-US" dirty="0"/>
              <a:t> </a:t>
            </a:r>
            <a:r>
              <a:rPr lang="en-US" dirty="0" err="1"/>
              <a:t>kommen</a:t>
            </a:r>
            <a:r>
              <a:rPr lang="en-US" dirty="0"/>
              <a:t> um </a:t>
            </a:r>
            <a:r>
              <a:rPr lang="en-US" dirty="0" err="1"/>
              <a:t>sich</a:t>
            </a:r>
            <a:r>
              <a:rPr lang="en-US" dirty="0"/>
              <a:t> </a:t>
            </a:r>
            <a:r>
              <a:rPr lang="en-US" dirty="0" err="1"/>
              <a:t>anzumelden</a:t>
            </a:r>
            <a:r>
              <a:rPr lang="en-US" dirty="0"/>
              <a:t>. </a:t>
            </a:r>
            <a:r>
              <a:rPr lang="en-US"/>
              <a:t>Ein Mitarbeiter ist</a:t>
            </a:r>
            <a:r>
              <a:rPr lang="en-US" dirty="0"/>
              <a:t> </a:t>
            </a:r>
            <a:r>
              <a:rPr lang="en-US" dirty="0" err="1"/>
              <a:t>immer</a:t>
            </a:r>
            <a:r>
              <a:rPr lang="en-US" dirty="0"/>
              <a:t> </a:t>
            </a:r>
            <a:r>
              <a:rPr lang="en-US" dirty="0" err="1"/>
              <a:t>anwesend</a:t>
            </a:r>
            <a:r>
              <a:rPr lang="en-US" dirty="0"/>
              <a:t>. </a:t>
            </a:r>
            <a:r>
              <a:rPr lang="en-US" dirty="0" err="1"/>
              <a:t>Eltern</a:t>
            </a:r>
            <a:r>
              <a:rPr lang="en-US" dirty="0"/>
              <a:t> </a:t>
            </a:r>
            <a:r>
              <a:rPr lang="en-US" dirty="0" err="1"/>
              <a:t>holen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ihre</a:t>
            </a:r>
            <a:r>
              <a:rPr lang="en-US" dirty="0"/>
              <a:t> Kinder </a:t>
            </a:r>
            <a:r>
              <a:rPr lang="en-US" dirty="0" err="1"/>
              <a:t>auch</a:t>
            </a:r>
            <a:r>
              <a:rPr lang="en-US" dirty="0"/>
              <a:t> ab.  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7F60C6D-724E-4495-ACD3-2FA5304C5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Copyright by B. Reith </a:t>
            </a:r>
            <a:endParaRPr lang="de-DE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3B183C9B-D5AF-460A-8F95-47AE24B20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Autofit/>
          </a:bodyPr>
          <a:lstStyle/>
          <a:p>
            <a:r>
              <a:rPr lang="en-US" sz="3600" dirty="0" err="1"/>
              <a:t>Unsere</a:t>
            </a:r>
            <a:r>
              <a:rPr lang="en-US" sz="3600" dirty="0"/>
              <a:t> </a:t>
            </a:r>
            <a:r>
              <a:rPr lang="en-US" sz="3600" dirty="0" err="1"/>
              <a:t>Anmeldung</a:t>
            </a:r>
            <a:r>
              <a:rPr lang="en-US" sz="3600" dirty="0"/>
              <a:t> </a:t>
            </a:r>
            <a:r>
              <a:rPr lang="en-US" sz="3600" dirty="0" err="1"/>
              <a:t>im</a:t>
            </a:r>
            <a:r>
              <a:rPr lang="en-US" sz="3600" dirty="0"/>
              <a:t> “</a:t>
            </a:r>
            <a:r>
              <a:rPr lang="en-US" sz="3600" dirty="0" err="1"/>
              <a:t>Gebäude</a:t>
            </a:r>
            <a:r>
              <a:rPr lang="en-US" sz="3600" dirty="0"/>
              <a:t> A”</a:t>
            </a:r>
          </a:p>
        </p:txBody>
      </p:sp>
    </p:spTree>
    <p:extLst>
      <p:ext uri="{BB962C8B-B14F-4D97-AF65-F5344CB8AC3E}">
        <p14:creationId xmlns:p14="http://schemas.microsoft.com/office/powerpoint/2010/main" val="3338900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400" dirty="0"/>
              <a:t>Das </a:t>
            </a:r>
            <a:r>
              <a:rPr lang="de-DE" sz="2400" dirty="0" err="1"/>
              <a:t>FreizeitPädagogische</a:t>
            </a:r>
            <a:r>
              <a:rPr lang="de-DE" sz="2400" dirty="0"/>
              <a:t> Zentrum an der Waldschule  gäbe es u.a. NICHT ohne den</a:t>
            </a:r>
          </a:p>
          <a:p>
            <a:r>
              <a:rPr lang="de-DE" sz="2400" b="1" u="sng" dirty="0"/>
              <a:t>Förderverein der Waldschule e.V.</a:t>
            </a:r>
            <a:r>
              <a:rPr lang="de-DE" sz="2400" dirty="0"/>
              <a:t> </a:t>
            </a:r>
          </a:p>
          <a:p>
            <a:r>
              <a:rPr lang="de-DE" sz="2400" dirty="0"/>
              <a:t>Er ist unser Trägerverein, unser Arbeitgeber </a:t>
            </a:r>
          </a:p>
          <a:p>
            <a:r>
              <a:rPr lang="de-DE" sz="2400" dirty="0"/>
              <a:t>Der Verein kann nur existieren mit Mitgliedern </a:t>
            </a:r>
            <a:r>
              <a:rPr lang="de-DE" sz="2400" dirty="0">
                <a:sym typeface="Wingdings" panose="05000000000000000000" pitchFamily="2" charset="2"/>
              </a:rPr>
              <a:t> </a:t>
            </a:r>
          </a:p>
          <a:p>
            <a:r>
              <a:rPr lang="de-DE" sz="2400" dirty="0">
                <a:sym typeface="Wingdings" panose="05000000000000000000" pitchFamily="2" charset="2"/>
              </a:rPr>
              <a:t>DANKE an alle Eltern, welche uns mit 18,00 € p.a. unterstützen. Diese werden in vollem Umfang ausgeschüttet an die Schulgemeinde!!! </a:t>
            </a:r>
          </a:p>
          <a:p>
            <a:r>
              <a:rPr lang="de-DE" sz="2400" b="1" i="1" dirty="0">
                <a:sym typeface="Wingdings" panose="05000000000000000000" pitchFamily="2" charset="2"/>
              </a:rPr>
              <a:t>DANKE ,DASS SIE MIT IHRER MITGLIEDSCHAFT DAS FORTBESTEHEN DER BETREUUNGSEINRICHTUNG SICHERN !!!!!</a:t>
            </a:r>
          </a:p>
          <a:p>
            <a:endParaRPr lang="de-DE" dirty="0">
              <a:sym typeface="Wingdings" panose="05000000000000000000" pitchFamily="2" charset="2"/>
            </a:endParaRPr>
          </a:p>
          <a:p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WER SIND WIR ?</a:t>
            </a:r>
          </a:p>
        </p:txBody>
      </p:sp>
    </p:spTree>
    <p:extLst>
      <p:ext uri="{BB962C8B-B14F-4D97-AF65-F5344CB8AC3E}">
        <p14:creationId xmlns:p14="http://schemas.microsoft.com/office/powerpoint/2010/main" val="6986470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 descr="Ein Bild, das drinnen, Tisch, Stuhl, Raum enthält.&#10;&#10;Automatisch generierte Beschreibung">
            <a:extLst>
              <a:ext uri="{FF2B5EF4-FFF2-40B4-BE49-F238E27FC236}">
                <a16:creationId xmlns:a16="http://schemas.microsoft.com/office/drawing/2014/main" id="{2BA2B382-B59D-4C0D-A900-D66D97E4C1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24819"/>
            <a:ext cx="4038600" cy="4038600"/>
          </a:xfr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722E00E-B2AA-49A0-9A51-F1F67500B2B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Nach der Anmeldung und dem Händewaschen gehen die Kinder zum Essen. Sie haben täglich die Auswahl von 2 Gerichten, Salaten, Obst und Nachtischen. Getränke in Form von Wasser und Tee stehen bereit.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547C145-8CBF-4D22-ABDA-C800FEEE2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B2A76AD-7DDD-40F4-82A4-AEE51030E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Mensa </a:t>
            </a:r>
          </a:p>
        </p:txBody>
      </p:sp>
    </p:spTree>
    <p:extLst>
      <p:ext uri="{BB962C8B-B14F-4D97-AF65-F5344CB8AC3E}">
        <p14:creationId xmlns:p14="http://schemas.microsoft.com/office/powerpoint/2010/main" val="32352167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7A4026-73D0-4A56-B64D-30EE41D3A7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836713"/>
            <a:ext cx="7772400" cy="1728192"/>
          </a:xfrm>
        </p:spPr>
        <p:txBody>
          <a:bodyPr>
            <a:normAutofit/>
          </a:bodyPr>
          <a:lstStyle/>
          <a:p>
            <a:pPr algn="ctr"/>
            <a:r>
              <a:rPr lang="de-DE" dirty="0"/>
              <a:t>Freispiel 	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13EB40F-C6AC-4848-8766-37BB5371EE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564905"/>
            <a:ext cx="8134672" cy="2246406"/>
          </a:xfrm>
        </p:spPr>
        <p:txBody>
          <a:bodyPr>
            <a:normAutofit/>
          </a:bodyPr>
          <a:lstStyle/>
          <a:p>
            <a:pPr algn="l"/>
            <a:r>
              <a:rPr lang="de-DE" dirty="0"/>
              <a:t>Nach dem Essen können die Kinder wählen, wo sie FREI spielen möchten. </a:t>
            </a:r>
          </a:p>
          <a:p>
            <a:pPr algn="l"/>
            <a:r>
              <a:rPr lang="de-DE" dirty="0"/>
              <a:t>Voraussetzung: Ein Erzieher ist an diesem Ort anwesend. </a:t>
            </a:r>
          </a:p>
        </p:txBody>
      </p:sp>
    </p:spTree>
    <p:extLst>
      <p:ext uri="{BB962C8B-B14F-4D97-AF65-F5344CB8AC3E}">
        <p14:creationId xmlns:p14="http://schemas.microsoft.com/office/powerpoint/2010/main" val="22305015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Ein Bild, das draußen, Straße, Bus, Gebäude enthält.&#10;&#10;Automatisch generierte Beschreibung">
            <a:extLst>
              <a:ext uri="{FF2B5EF4-FFF2-40B4-BE49-F238E27FC236}">
                <a16:creationId xmlns:a16="http://schemas.microsoft.com/office/drawing/2014/main" id="{A7D29B53-47D4-406B-A0B1-796E27FCF7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78" b="3"/>
          <a:stretch/>
        </p:blipFill>
        <p:spPr>
          <a:xfrm>
            <a:off x="457200" y="1481328"/>
            <a:ext cx="4038600" cy="4525963"/>
          </a:xfrm>
          <a:noFill/>
        </p:spPr>
      </p:pic>
      <p:pic>
        <p:nvPicPr>
          <p:cNvPr id="8" name="Inhaltsplatzhalter 7" descr="Ein Bild, das draußen, Gras, Bank, sitzend enthält.&#10;&#10;Automatisch generierte Beschreibung">
            <a:extLst>
              <a:ext uri="{FF2B5EF4-FFF2-40B4-BE49-F238E27FC236}">
                <a16:creationId xmlns:a16="http://schemas.microsoft.com/office/drawing/2014/main" id="{9AD1C020-FC6D-427A-8B7C-DD1E0D0FB0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81328"/>
            <a:ext cx="4038600" cy="4282091"/>
          </a:xfr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9F573FC-6C70-4CCE-8591-F3B3C527A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Copyright by B. Reith </a:t>
            </a:r>
            <a:endParaRPr lang="de-DE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789FC508-C280-47BF-934A-F221C17C2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Unser </a:t>
            </a:r>
            <a:r>
              <a:rPr lang="en-US" dirty="0" err="1"/>
              <a:t>Außengelände</a:t>
            </a:r>
            <a:r>
              <a:rPr lang="en-US" dirty="0"/>
              <a:t> </a:t>
            </a:r>
            <a:br>
              <a:rPr lang="en-US" dirty="0"/>
            </a:br>
            <a:r>
              <a:rPr lang="en-US" sz="2700" dirty="0" err="1"/>
              <a:t>Gebäude</a:t>
            </a:r>
            <a:r>
              <a:rPr lang="en-US" sz="2700" dirty="0"/>
              <a:t> “A” </a:t>
            </a:r>
            <a:r>
              <a:rPr lang="en-US" sz="2200" dirty="0" err="1"/>
              <a:t>mit</a:t>
            </a:r>
            <a:r>
              <a:rPr lang="en-US" sz="2200" dirty="0"/>
              <a:t> </a:t>
            </a:r>
            <a:r>
              <a:rPr lang="en-US" sz="2200" dirty="0" err="1"/>
              <a:t>Basketballhof</a:t>
            </a:r>
            <a:r>
              <a:rPr lang="en-US" sz="2200" dirty="0"/>
              <a:t>	</a:t>
            </a:r>
            <a:r>
              <a:rPr lang="en-US" dirty="0"/>
              <a:t>	</a:t>
            </a:r>
            <a:r>
              <a:rPr lang="en-US" sz="2700" dirty="0" err="1"/>
              <a:t>Ruhegarten</a:t>
            </a:r>
            <a:r>
              <a:rPr lang="en-US" sz="2700" dirty="0"/>
              <a:t> 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88469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 descr="Ein Bild, das draußen, grün, Spiel, Parken enthält.&#10;&#10;Automatisch generierte Beschreibung">
            <a:extLst>
              <a:ext uri="{FF2B5EF4-FFF2-40B4-BE49-F238E27FC236}">
                <a16:creationId xmlns:a16="http://schemas.microsoft.com/office/drawing/2014/main" id="{331F3E2D-8D33-4634-A329-8396FD78B1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00808"/>
            <a:ext cx="4038600" cy="3558032"/>
          </a:xfrm>
        </p:spPr>
      </p:pic>
      <p:pic>
        <p:nvPicPr>
          <p:cNvPr id="9" name="Inhaltsplatzhalter 8" descr="Ein Bild, das draußen, Gras, Parken, Baum enthält.&#10;&#10;Automatisch generierte Beschreibung">
            <a:extLst>
              <a:ext uri="{FF2B5EF4-FFF2-40B4-BE49-F238E27FC236}">
                <a16:creationId xmlns:a16="http://schemas.microsoft.com/office/drawing/2014/main" id="{8CBA4B00-04AD-4A1B-B02E-D588B9BC72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00808"/>
            <a:ext cx="4038600" cy="3558032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2D49383-B03D-40F3-AB14-1F554654A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87441D7-0E72-4739-8D6B-EB94E88A1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>
            <a:normAutofit fontScale="90000"/>
          </a:bodyPr>
          <a:lstStyle/>
          <a:p>
            <a:r>
              <a:rPr lang="de-DE" dirty="0"/>
              <a:t>Unsere Höfe</a:t>
            </a:r>
            <a:br>
              <a:rPr lang="de-DE" dirty="0"/>
            </a:br>
            <a:r>
              <a:rPr lang="de-DE" sz="2000" dirty="0"/>
              <a:t>Fußballfeld	</a:t>
            </a:r>
            <a:r>
              <a:rPr lang="de-DE" dirty="0"/>
              <a:t>			</a:t>
            </a:r>
            <a:r>
              <a:rPr lang="de-DE" sz="2200" dirty="0"/>
              <a:t>Klettergerüst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48037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8" descr="Ein Bild, das Boden, drinnen, Tisch, Raum enthält.&#10;&#10;Automatisch generierte Beschreibung">
            <a:extLst>
              <a:ext uri="{FF2B5EF4-FFF2-40B4-BE49-F238E27FC236}">
                <a16:creationId xmlns:a16="http://schemas.microsoft.com/office/drawing/2014/main" id="{0B328621-7BEF-481D-A632-A3BE14F11D5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9" r="25819" b="3"/>
          <a:stretch/>
        </p:blipFill>
        <p:spPr>
          <a:xfrm>
            <a:off x="457200" y="1481328"/>
            <a:ext cx="4038600" cy="4525963"/>
          </a:xfrm>
          <a:noFill/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EADB7CC-3979-440E-BEF7-22AA921B66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/>
          <a:p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ersten</a:t>
            </a:r>
            <a:r>
              <a:rPr lang="en-US" dirty="0"/>
              <a:t> Stock </a:t>
            </a:r>
            <a:r>
              <a:rPr lang="en-US" dirty="0" err="1"/>
              <a:t>unseres</a:t>
            </a:r>
            <a:r>
              <a:rPr lang="en-US" dirty="0"/>
              <a:t> FPZ </a:t>
            </a:r>
            <a:r>
              <a:rPr lang="en-US" dirty="0" err="1"/>
              <a:t>Gebäudes</a:t>
            </a:r>
            <a:r>
              <a:rPr lang="en-US" dirty="0"/>
              <a:t> , </a:t>
            </a:r>
            <a:r>
              <a:rPr lang="en-US" dirty="0" err="1"/>
              <a:t>genannt</a:t>
            </a:r>
            <a:r>
              <a:rPr lang="en-US" dirty="0"/>
              <a:t> </a:t>
            </a:r>
            <a:r>
              <a:rPr lang="en-US" dirty="0" err="1"/>
              <a:t>Gebäude</a:t>
            </a:r>
            <a:r>
              <a:rPr lang="en-US" dirty="0"/>
              <a:t> A </a:t>
            </a:r>
            <a:r>
              <a:rPr lang="en-US" dirty="0">
                <a:sym typeface="Wingdings" panose="05000000000000000000" pitchFamily="2" charset="2"/>
              </a:rPr>
              <a:t></a:t>
            </a:r>
          </a:p>
          <a:p>
            <a:r>
              <a:rPr lang="en-US" dirty="0" err="1">
                <a:sym typeface="Wingdings" panose="05000000000000000000" pitchFamily="2" charset="2"/>
              </a:rPr>
              <a:t>Befindet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sich</a:t>
            </a:r>
            <a:r>
              <a:rPr lang="en-US" dirty="0">
                <a:sym typeface="Wingdings" panose="05000000000000000000" pitchFamily="2" charset="2"/>
              </a:rPr>
              <a:t> das </a:t>
            </a:r>
            <a:r>
              <a:rPr lang="en-US" dirty="0" err="1">
                <a:sym typeface="Wingdings" panose="05000000000000000000" pitchFamily="2" charset="2"/>
              </a:rPr>
              <a:t>Spielzimmer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Hier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kann</a:t>
            </a:r>
            <a:r>
              <a:rPr lang="en-US" dirty="0">
                <a:sym typeface="Wingdings" panose="05000000000000000000" pitchFamily="2" charset="2"/>
              </a:rPr>
              <a:t> man </a:t>
            </a:r>
            <a:r>
              <a:rPr lang="en-US" dirty="0" err="1">
                <a:sym typeface="Wingdings" panose="05000000000000000000" pitchFamily="2" charset="2"/>
              </a:rPr>
              <a:t>spielen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lesen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erzählen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chillen</a:t>
            </a:r>
            <a:r>
              <a:rPr lang="en-US" dirty="0">
                <a:sym typeface="Wingdings" panose="05000000000000000000" pitchFamily="2" charset="2"/>
              </a:rPr>
              <a:t> und </a:t>
            </a:r>
            <a:r>
              <a:rPr lang="en-US" dirty="0" err="1">
                <a:sym typeface="Wingdings" panose="05000000000000000000" pitchFamily="2" charset="2"/>
              </a:rPr>
              <a:t>vieles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mehr</a:t>
            </a:r>
            <a:r>
              <a:rPr lang="en-US" dirty="0">
                <a:sym typeface="Wingdings" panose="05000000000000000000" pitchFamily="2" charset="2"/>
              </a:rPr>
              <a:t>. 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91DC06-82D8-498F-8266-60790C107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Copyright by B. Reith </a:t>
            </a:r>
            <a:endParaRPr lang="de-DE"/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9A56949D-FD09-47D4-90D8-6FF2B06D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Spielzimmer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“</a:t>
            </a:r>
            <a:r>
              <a:rPr lang="en-US" dirty="0" err="1"/>
              <a:t>Gebäude</a:t>
            </a:r>
            <a:r>
              <a:rPr lang="en-US" dirty="0"/>
              <a:t> A” 	</a:t>
            </a:r>
          </a:p>
        </p:txBody>
      </p:sp>
    </p:spTree>
    <p:extLst>
      <p:ext uri="{BB962C8B-B14F-4D97-AF65-F5344CB8AC3E}">
        <p14:creationId xmlns:p14="http://schemas.microsoft.com/office/powerpoint/2010/main" val="28763772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95BE9EC-F63A-4774-8AFF-2642076FFC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5508" r="17570" b="3"/>
          <a:stretch/>
        </p:blipFill>
        <p:spPr>
          <a:xfrm>
            <a:off x="457200" y="1481328"/>
            <a:ext cx="4038600" cy="4525963"/>
          </a:xfrm>
          <a:prstGeom prst="rect">
            <a:avLst/>
          </a:prstGeom>
          <a:noFill/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A6CB4E4-FAC1-4116-96DE-3EA127DBA2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/>
          <a:p>
            <a:r>
              <a:rPr lang="en-US" dirty="0"/>
              <a:t>Der Name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Programm</a:t>
            </a:r>
            <a:r>
              <a:rPr lang="en-US" dirty="0"/>
              <a:t>.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der Ort der </a:t>
            </a:r>
            <a:r>
              <a:rPr lang="en-US" dirty="0" err="1"/>
              <a:t>Ruhe</a:t>
            </a:r>
            <a:r>
              <a:rPr lang="en-US" dirty="0"/>
              <a:t> und der </a:t>
            </a:r>
            <a:r>
              <a:rPr lang="en-US" dirty="0" err="1"/>
              <a:t>Entspannung</a:t>
            </a:r>
            <a:r>
              <a:rPr lang="en-US" dirty="0"/>
              <a:t> . 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5351A84-5F49-4523-849A-8189C80A6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Copyright by B. Reith </a:t>
            </a:r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70FEABB-7BFB-41B9-95AD-4A1E71DF7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de-DE" dirty="0"/>
              <a:t>Ruheraum im „Gebäude A“</a:t>
            </a:r>
          </a:p>
        </p:txBody>
      </p:sp>
    </p:spTree>
    <p:extLst>
      <p:ext uri="{BB962C8B-B14F-4D97-AF65-F5344CB8AC3E}">
        <p14:creationId xmlns:p14="http://schemas.microsoft.com/office/powerpoint/2010/main" val="10504556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Ein Bild, das drinnen, Tisch, Fenster, Raum enthält.&#10;&#10;Automatisch generierte Beschreibung">
            <a:extLst>
              <a:ext uri="{FF2B5EF4-FFF2-40B4-BE49-F238E27FC236}">
                <a16:creationId xmlns:a16="http://schemas.microsoft.com/office/drawing/2014/main" id="{1F92BF60-A84B-4525-8D86-70B4774A753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r="30258" b="3"/>
          <a:stretch/>
        </p:blipFill>
        <p:spPr>
          <a:xfrm>
            <a:off x="457200" y="1481328"/>
            <a:ext cx="4038600" cy="4525963"/>
          </a:xfrm>
          <a:noFill/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FBA3B72-55F6-423A-98AA-DA70489F0F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/>
          <a:p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Bewegungsraum</a:t>
            </a:r>
            <a:r>
              <a:rPr lang="en-US" dirty="0"/>
              <a:t> </a:t>
            </a:r>
            <a:r>
              <a:rPr lang="en-US" dirty="0" err="1"/>
              <a:t>werden</a:t>
            </a:r>
            <a:r>
              <a:rPr lang="en-US" dirty="0"/>
              <a:t> </a:t>
            </a:r>
            <a:r>
              <a:rPr lang="en-US" dirty="0" err="1"/>
              <a:t>vielfältige</a:t>
            </a:r>
            <a:r>
              <a:rPr lang="en-US" dirty="0"/>
              <a:t> </a:t>
            </a:r>
            <a:r>
              <a:rPr lang="en-US" dirty="0" err="1"/>
              <a:t>Möglichkeiten</a:t>
            </a:r>
            <a:r>
              <a:rPr lang="en-US" dirty="0"/>
              <a:t> </a:t>
            </a:r>
            <a:r>
              <a:rPr lang="en-US" dirty="0" err="1"/>
              <a:t>angeboten</a:t>
            </a:r>
            <a:r>
              <a:rPr lang="en-US" dirty="0"/>
              <a:t> um </a:t>
            </a:r>
            <a:r>
              <a:rPr lang="en-US" dirty="0" err="1"/>
              <a:t>sich</a:t>
            </a:r>
            <a:r>
              <a:rPr lang="en-US" dirty="0"/>
              <a:t> </a:t>
            </a:r>
            <a:r>
              <a:rPr lang="en-US" dirty="0" err="1"/>
              <a:t>körperlich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betätigen</a:t>
            </a:r>
            <a:r>
              <a:rPr lang="en-US" dirty="0"/>
              <a:t>. </a:t>
            </a:r>
            <a:r>
              <a:rPr lang="en-US" dirty="0" err="1"/>
              <a:t>Tanzen</a:t>
            </a:r>
            <a:r>
              <a:rPr lang="en-US" dirty="0"/>
              <a:t>, </a:t>
            </a:r>
            <a:r>
              <a:rPr lang="en-US" dirty="0" err="1"/>
              <a:t>Gymnastik</a:t>
            </a:r>
            <a:r>
              <a:rPr lang="en-US" dirty="0"/>
              <a:t>, </a:t>
            </a:r>
            <a:r>
              <a:rPr lang="en-US" dirty="0" err="1"/>
              <a:t>Spiele</a:t>
            </a:r>
            <a:r>
              <a:rPr lang="en-US" dirty="0"/>
              <a:t>, </a:t>
            </a:r>
            <a:r>
              <a:rPr lang="en-US" dirty="0" err="1"/>
              <a:t>Balancieren</a:t>
            </a:r>
            <a:r>
              <a:rPr lang="en-US" dirty="0"/>
              <a:t> und </a:t>
            </a:r>
            <a:r>
              <a:rPr lang="en-US" dirty="0" err="1"/>
              <a:t>vieles</a:t>
            </a:r>
            <a:r>
              <a:rPr lang="en-US" dirty="0"/>
              <a:t> </a:t>
            </a:r>
            <a:r>
              <a:rPr lang="en-US" dirty="0" err="1"/>
              <a:t>mehr</a:t>
            </a:r>
            <a:r>
              <a:rPr lang="en-US" dirty="0"/>
              <a:t>. 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B99C320-1526-48CF-8555-B210E0EA3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Copyright by B. Reith </a:t>
            </a:r>
            <a:endParaRPr lang="de-DE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1C6F4B6A-C506-4D9E-A120-86BEB86FB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err="1"/>
              <a:t>Bewegungsraum</a:t>
            </a:r>
            <a:r>
              <a:rPr lang="en-US" sz="3600" dirty="0"/>
              <a:t>	</a:t>
            </a:r>
            <a:r>
              <a:rPr lang="en-US" sz="3600" dirty="0" err="1"/>
              <a:t>im</a:t>
            </a:r>
            <a:r>
              <a:rPr lang="en-US" sz="3600" dirty="0"/>
              <a:t> “</a:t>
            </a:r>
            <a:r>
              <a:rPr lang="en-US" sz="3600" dirty="0" err="1"/>
              <a:t>Gebäude</a:t>
            </a:r>
            <a:r>
              <a:rPr lang="en-US" sz="3600" dirty="0"/>
              <a:t> A”</a:t>
            </a:r>
          </a:p>
        </p:txBody>
      </p:sp>
    </p:spTree>
    <p:extLst>
      <p:ext uri="{BB962C8B-B14F-4D97-AF65-F5344CB8AC3E}">
        <p14:creationId xmlns:p14="http://schemas.microsoft.com/office/powerpoint/2010/main" val="17245677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Ein Bild, das draußen, Gebäude, Bus, Straße enthält.&#10;&#10;Automatisch generierte Beschreibung">
            <a:extLst>
              <a:ext uri="{FF2B5EF4-FFF2-40B4-BE49-F238E27FC236}">
                <a16:creationId xmlns:a16="http://schemas.microsoft.com/office/drawing/2014/main" id="{ED6B8515-F75C-47D4-B4F3-DF3460ECBE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" r="31264" b="3"/>
          <a:stretch/>
        </p:blipFill>
        <p:spPr>
          <a:xfrm>
            <a:off x="457200" y="1481328"/>
            <a:ext cx="4038600" cy="4525963"/>
          </a:xfrm>
          <a:noFill/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4D8C571-718E-4D9D-AE13-B9E451C0E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/>
          <a:p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Erdgeschoss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 </a:t>
            </a:r>
            <a:r>
              <a:rPr lang="en-US" dirty="0" err="1"/>
              <a:t>folgende</a:t>
            </a:r>
            <a:r>
              <a:rPr lang="en-US" dirty="0"/>
              <a:t> </a:t>
            </a:r>
            <a:r>
              <a:rPr lang="en-US" dirty="0" err="1"/>
              <a:t>Räume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finden</a:t>
            </a:r>
            <a:r>
              <a:rPr lang="en-US" dirty="0"/>
              <a:t>:</a:t>
            </a:r>
          </a:p>
          <a:p>
            <a:r>
              <a:rPr lang="en-US" dirty="0" err="1"/>
              <a:t>Malatelier</a:t>
            </a:r>
            <a:endParaRPr lang="en-US" dirty="0"/>
          </a:p>
          <a:p>
            <a:r>
              <a:rPr lang="en-US" dirty="0" err="1"/>
              <a:t>Bauzimmer</a:t>
            </a:r>
            <a:endParaRPr lang="en-US" dirty="0"/>
          </a:p>
          <a:p>
            <a:r>
              <a:rPr lang="en-US" dirty="0"/>
              <a:t>“Aldi” – </a:t>
            </a:r>
            <a:r>
              <a:rPr lang="en-US" dirty="0" err="1"/>
              <a:t>Rollenspielraum</a:t>
            </a:r>
            <a:r>
              <a:rPr lang="en-US" dirty="0"/>
              <a:t> 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A43FF32-63BD-4135-BFD6-FADAFE6DB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Copyright by B. Reith </a:t>
            </a:r>
            <a:endParaRPr lang="de-DE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5DB38B9-42F2-4508-A5EC-E67AEEE52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Unser “</a:t>
            </a:r>
            <a:r>
              <a:rPr lang="en-US" dirty="0" err="1"/>
              <a:t>Gebäude</a:t>
            </a:r>
            <a:r>
              <a:rPr lang="en-US" dirty="0"/>
              <a:t> B”</a:t>
            </a:r>
          </a:p>
        </p:txBody>
      </p:sp>
    </p:spTree>
    <p:extLst>
      <p:ext uri="{BB962C8B-B14F-4D97-AF65-F5344CB8AC3E}">
        <p14:creationId xmlns:p14="http://schemas.microsoft.com/office/powerpoint/2010/main" val="5347932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FCC6F930-0086-483D-8005-0458E8C36A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2229834"/>
            <a:ext cx="4038600" cy="3028950"/>
          </a:xfrm>
          <a:noFill/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7140D7A-9D64-4EA4-BA69-93BC072383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/>
          <a:p>
            <a:r>
              <a:rPr lang="en-US" dirty="0"/>
              <a:t>Unser </a:t>
            </a:r>
            <a:r>
              <a:rPr lang="en-US" dirty="0" err="1"/>
              <a:t>Kreativraum</a:t>
            </a:r>
            <a:r>
              <a:rPr lang="en-US" dirty="0"/>
              <a:t>.</a:t>
            </a:r>
          </a:p>
          <a:p>
            <a:r>
              <a:rPr lang="en-US" dirty="0" err="1"/>
              <a:t>Malen</a:t>
            </a:r>
            <a:r>
              <a:rPr lang="en-US" dirty="0"/>
              <a:t>, </a:t>
            </a:r>
            <a:r>
              <a:rPr lang="en-US" dirty="0" err="1"/>
              <a:t>kleben</a:t>
            </a:r>
            <a:r>
              <a:rPr lang="en-US" dirty="0"/>
              <a:t>, </a:t>
            </a:r>
            <a:r>
              <a:rPr lang="en-US" dirty="0" err="1"/>
              <a:t>nähen</a:t>
            </a:r>
            <a:r>
              <a:rPr lang="en-US" dirty="0"/>
              <a:t>, </a:t>
            </a:r>
            <a:r>
              <a:rPr lang="en-US" dirty="0" err="1"/>
              <a:t>häkeln</a:t>
            </a:r>
            <a:r>
              <a:rPr lang="en-US" dirty="0"/>
              <a:t> und </a:t>
            </a:r>
            <a:r>
              <a:rPr lang="en-US" dirty="0" err="1"/>
              <a:t>noch</a:t>
            </a:r>
            <a:r>
              <a:rPr lang="en-US" dirty="0"/>
              <a:t> </a:t>
            </a:r>
            <a:r>
              <a:rPr lang="en-US" dirty="0" err="1"/>
              <a:t>vieles</a:t>
            </a:r>
            <a:r>
              <a:rPr lang="en-US" dirty="0"/>
              <a:t> </a:t>
            </a:r>
            <a:r>
              <a:rPr lang="en-US" dirty="0" err="1"/>
              <a:t>mehr</a:t>
            </a:r>
            <a:r>
              <a:rPr lang="en-US" dirty="0"/>
              <a:t> </a:t>
            </a:r>
            <a:r>
              <a:rPr lang="en-US" dirty="0" err="1"/>
              <a:t>wird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angeboten</a:t>
            </a:r>
            <a:r>
              <a:rPr lang="en-US" dirty="0"/>
              <a:t>. Es </a:t>
            </a:r>
            <a:r>
              <a:rPr lang="en-US" dirty="0" err="1"/>
              <a:t>gibt</a:t>
            </a:r>
            <a:r>
              <a:rPr lang="en-US" dirty="0"/>
              <a:t> </a:t>
            </a:r>
            <a:r>
              <a:rPr lang="en-US" dirty="0" err="1"/>
              <a:t>freizugängliche</a:t>
            </a:r>
            <a:r>
              <a:rPr lang="en-US" dirty="0"/>
              <a:t> </a:t>
            </a:r>
            <a:r>
              <a:rPr lang="en-US" dirty="0" err="1"/>
              <a:t>Materialien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 die Kinder.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1574A20-E5C4-4216-9727-CE10C4794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Copyright by B. Reith </a:t>
            </a:r>
            <a:endParaRPr lang="de-DE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62B49DAF-AF33-43EB-8E56-F5F132D8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err="1"/>
              <a:t>Malatelier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0140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D4DB4136-2C3C-4377-83DB-478561351EA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2229834"/>
            <a:ext cx="4038600" cy="3028950"/>
          </a:xfrm>
          <a:noFill/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69E0FB8-FC5F-4293-8DA9-9A4E2C2EB3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/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gibt</a:t>
            </a:r>
            <a:r>
              <a:rPr lang="en-US" dirty="0"/>
              <a:t> es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Bausteine</a:t>
            </a:r>
            <a:r>
              <a:rPr lang="en-US" dirty="0"/>
              <a:t> , </a:t>
            </a:r>
            <a:r>
              <a:rPr lang="en-US" dirty="0" err="1"/>
              <a:t>Figuren</a:t>
            </a:r>
            <a:r>
              <a:rPr lang="en-US" dirty="0"/>
              <a:t> etc. die das </a:t>
            </a:r>
            <a:r>
              <a:rPr lang="en-US" dirty="0" err="1"/>
              <a:t>Herz</a:t>
            </a:r>
            <a:r>
              <a:rPr lang="en-US" dirty="0"/>
              <a:t> der Kinder </a:t>
            </a:r>
            <a:r>
              <a:rPr lang="en-US" dirty="0" err="1"/>
              <a:t>höher</a:t>
            </a:r>
            <a:r>
              <a:rPr lang="en-US" dirty="0"/>
              <a:t> </a:t>
            </a:r>
            <a:r>
              <a:rPr lang="en-US" dirty="0" err="1"/>
              <a:t>schlagen</a:t>
            </a:r>
            <a:r>
              <a:rPr lang="en-US" dirty="0"/>
              <a:t> </a:t>
            </a:r>
            <a:r>
              <a:rPr lang="en-US" dirty="0" err="1"/>
              <a:t>lassen</a:t>
            </a:r>
            <a:r>
              <a:rPr lang="en-US" dirty="0"/>
              <a:t>. 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DE67D39-908B-4960-8653-94435574F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Copyright by B. Reith </a:t>
            </a:r>
            <a:endParaRPr lang="de-DE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76E3F69-36EE-45F4-885D-AA5F7BE0A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err="1"/>
              <a:t>Bauzimmer</a:t>
            </a: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49806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357290" y="1720840"/>
            <a:ext cx="64294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b="1" dirty="0"/>
              <a:t>   Konzeptionelle Struktur</a:t>
            </a:r>
          </a:p>
          <a:p>
            <a:pPr algn="ctr"/>
            <a:r>
              <a:rPr lang="de-DE" sz="3200" b="1" dirty="0"/>
              <a:t> des</a:t>
            </a:r>
          </a:p>
          <a:p>
            <a:pPr algn="ctr"/>
            <a:r>
              <a:rPr lang="de-DE" sz="3200" b="1" dirty="0"/>
              <a:t> FreizeitPädagogischen Zentrums an der Waldschule</a:t>
            </a:r>
          </a:p>
          <a:p>
            <a:pPr algn="ctr"/>
            <a:endParaRPr lang="de-DE" sz="3200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9999041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E36C42FB-9EA6-4B44-AA48-A754BFD705B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1481329"/>
            <a:ext cx="5410944" cy="4525962"/>
          </a:xfrm>
          <a:noFill/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6AAB9-000C-413F-90C0-EC12F8375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Copyright by B. Reith </a:t>
            </a:r>
            <a:endParaRPr lang="de-DE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F972F96-E4FF-4AA2-A9A0-B63E9CD2B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Unser “Aldi “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1A3CE211-86FF-4D75-BDA5-E427D7E72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84168" y="1818291"/>
            <a:ext cx="2952328" cy="4189000"/>
          </a:xfrm>
        </p:spPr>
        <p:txBody>
          <a:bodyPr>
            <a:normAutofit/>
          </a:bodyPr>
          <a:lstStyle/>
          <a:p>
            <a:r>
              <a:rPr lang="de-DE" sz="2400" dirty="0"/>
              <a:t>Der Rollenspielraum lässt kaum Wünsche offen. Namensfindung erfolgte von den Kindern. </a:t>
            </a:r>
            <a:r>
              <a:rPr lang="de-DE" sz="2400" dirty="0">
                <a:sym typeface="Wingdings" panose="05000000000000000000" pitchFamily="2" charset="2"/>
              </a:rPr>
              <a:t> 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1991192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1298EF1-09D1-4572-B9AC-E66A4E90D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E01D18F-BD6D-41DD-B062-98396AB48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476672"/>
            <a:ext cx="8229600" cy="1143000"/>
          </a:xfrm>
        </p:spPr>
        <p:txBody>
          <a:bodyPr/>
          <a:lstStyle/>
          <a:p>
            <a:r>
              <a:rPr lang="de-DE" dirty="0"/>
              <a:t>Wie meldet sich mein Kind an ? </a:t>
            </a:r>
          </a:p>
        </p:txBody>
      </p:sp>
      <p:pic>
        <p:nvPicPr>
          <p:cNvPr id="7" name="Wiemeldeichmichan">
            <a:hlinkClick r:id="" action="ppaction://media"/>
            <a:extLst>
              <a:ext uri="{FF2B5EF4-FFF2-40B4-BE49-F238E27FC236}">
                <a16:creationId xmlns:a16="http://schemas.microsoft.com/office/drawing/2014/main" id="{D4DF4D20-9736-4962-8914-28CE7F6ADAE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2604" y="2060848"/>
            <a:ext cx="6298792" cy="3238411"/>
          </a:xfrm>
        </p:spPr>
      </p:pic>
    </p:spTree>
    <p:extLst>
      <p:ext uri="{BB962C8B-B14F-4D97-AF65-F5344CB8AC3E}">
        <p14:creationId xmlns:p14="http://schemas.microsoft.com/office/powerpoint/2010/main" val="137444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552" y="764704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de-DE" u="sng" dirty="0"/>
              <a:t>Unsere Kontaktdaten:</a:t>
            </a:r>
          </a:p>
          <a:p>
            <a:endParaRPr lang="de-DE" u="sng" dirty="0"/>
          </a:p>
          <a:p>
            <a:pPr>
              <a:buNone/>
            </a:pPr>
            <a:r>
              <a:rPr lang="de-DE" dirty="0"/>
              <a:t>Waldschule Obertshausen</a:t>
            </a:r>
          </a:p>
          <a:p>
            <a:pPr>
              <a:buNone/>
            </a:pPr>
            <a:r>
              <a:rPr lang="de-DE" dirty="0"/>
              <a:t>FreizeitPädagogisches Zentrum </a:t>
            </a:r>
          </a:p>
          <a:p>
            <a:pPr>
              <a:buNone/>
            </a:pPr>
            <a:r>
              <a:rPr lang="de-DE" dirty="0"/>
              <a:t>Brückenstraße 35</a:t>
            </a:r>
          </a:p>
          <a:p>
            <a:pPr>
              <a:buNone/>
            </a:pPr>
            <a:r>
              <a:rPr lang="de-DE" dirty="0"/>
              <a:t>63179 Obertshausen</a:t>
            </a:r>
          </a:p>
          <a:p>
            <a:pPr>
              <a:buNone/>
            </a:pPr>
            <a:r>
              <a:rPr lang="de-DE" dirty="0"/>
              <a:t>Telefon: 06104/ 94862 -0 bzw. 10;12</a:t>
            </a:r>
          </a:p>
          <a:p>
            <a:pPr>
              <a:buNone/>
            </a:pPr>
            <a:r>
              <a:rPr lang="de-DE" dirty="0">
                <a:hlinkClick r:id="rId3"/>
              </a:rPr>
              <a:t>www.fpz-waldschule.de</a:t>
            </a:r>
            <a:r>
              <a:rPr lang="de-DE" dirty="0"/>
              <a:t> </a:t>
            </a:r>
          </a:p>
          <a:p>
            <a:pPr>
              <a:buNone/>
            </a:pPr>
            <a:r>
              <a:rPr lang="de-DE" dirty="0">
                <a:hlinkClick r:id="rId4"/>
              </a:rPr>
              <a:t>brigitte.reith@fpz-waldschule.de</a:t>
            </a:r>
            <a:endParaRPr lang="de-DE" dirty="0"/>
          </a:p>
          <a:p>
            <a:pPr>
              <a:buNone/>
            </a:pPr>
            <a:r>
              <a:rPr lang="de-DE" dirty="0">
                <a:hlinkClick r:id="rId5"/>
              </a:rPr>
              <a:t>peter.buehler@fpz-waldschule.de</a:t>
            </a:r>
            <a:endParaRPr lang="de-DE" dirty="0"/>
          </a:p>
          <a:p>
            <a:pPr>
              <a:buNone/>
            </a:pPr>
            <a:r>
              <a:rPr lang="de-DE" dirty="0">
                <a:hlinkClick r:id="rId6"/>
              </a:rPr>
              <a:t>kontakt@fpz-waldschule.de</a:t>
            </a:r>
            <a:r>
              <a:rPr lang="de-DE" dirty="0"/>
              <a:t> 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3"/>
          <p:cNvGraphicFramePr>
            <a:graphicFrameLocks noGrp="1"/>
          </p:cNvGraphicFramePr>
          <p:nvPr>
            <p:ph idx="1"/>
          </p:nvPr>
        </p:nvGraphicFramePr>
        <p:xfrm>
          <a:off x="899592" y="1700808"/>
          <a:ext cx="7797552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Ganztagsbetreuung an der </a:t>
            </a:r>
            <a:r>
              <a:rPr lang="de-DE" sz="3600" dirty="0"/>
              <a:t>Waldschule</a:t>
            </a:r>
            <a:r>
              <a:rPr lang="de-DE" dirty="0"/>
              <a:t> in Obertshausen – Partnermodell -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837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de-DE" dirty="0"/>
              <a:t>WAS LEISTEN WIR?</a:t>
            </a:r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827992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de-DE" dirty="0"/>
              <a:t>	</a:t>
            </a:r>
          </a:p>
          <a:p>
            <a:pPr>
              <a:buNone/>
            </a:pPr>
            <a:r>
              <a:rPr lang="de-DE" dirty="0"/>
              <a:t>  Teilzeitbetreuungsplatz bis </a:t>
            </a:r>
            <a:r>
              <a:rPr lang="de-DE" b="1" dirty="0"/>
              <a:t>14.15 Uhr</a:t>
            </a:r>
          </a:p>
          <a:p>
            <a:pPr>
              <a:buNone/>
            </a:pPr>
            <a:r>
              <a:rPr lang="de-DE" dirty="0"/>
              <a:t>	-Ferienbetreuung optional –</a:t>
            </a:r>
          </a:p>
          <a:p>
            <a:pPr>
              <a:buNone/>
            </a:pPr>
            <a:r>
              <a:rPr lang="de-DE" dirty="0"/>
              <a:t>	- Mittagessen optional - </a:t>
            </a:r>
          </a:p>
          <a:p>
            <a:pPr>
              <a:buNone/>
            </a:pPr>
            <a:r>
              <a:rPr lang="de-DE" dirty="0"/>
              <a:t>	</a:t>
            </a:r>
          </a:p>
          <a:p>
            <a:pPr>
              <a:buNone/>
            </a:pPr>
            <a:r>
              <a:rPr lang="de-DE" dirty="0"/>
              <a:t>	Ganztagsbetreuungsplatz bis </a:t>
            </a:r>
            <a:r>
              <a:rPr lang="de-DE" b="1" dirty="0"/>
              <a:t>16.30 Uhr </a:t>
            </a:r>
          </a:p>
          <a:p>
            <a:pPr>
              <a:buNone/>
            </a:pPr>
            <a:r>
              <a:rPr lang="de-DE" b="1" dirty="0"/>
              <a:t>	-</a:t>
            </a:r>
            <a:r>
              <a:rPr lang="de-DE" dirty="0"/>
              <a:t>inklusive Ferienbetreuung für ca. 8 Wochen p.a.</a:t>
            </a:r>
          </a:p>
          <a:p>
            <a:pPr>
              <a:buNone/>
            </a:pPr>
            <a:r>
              <a:rPr lang="de-DE" dirty="0"/>
              <a:t>	-inklusive Mittagessen und Nachmittagsverpflegung -</a:t>
            </a:r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dirty="0"/>
              <a:t>	Notfallplätze für Kinder der Waldschule</a:t>
            </a:r>
          </a:p>
          <a:p>
            <a:pPr>
              <a:buNone/>
            </a:pPr>
            <a:r>
              <a:rPr lang="de-DE" dirty="0"/>
              <a:t>	- An 15 Schultagen pro Schuljahr pro Kind - </a:t>
            </a:r>
          </a:p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 algn="just">
              <a:buNone/>
            </a:pPr>
            <a:r>
              <a:rPr lang="de-DE" b="1" dirty="0"/>
              <a:t>	INSGESAMT STELLEN WIR  AKTUELL 240 </a:t>
            </a:r>
            <a:r>
              <a:rPr lang="de-DE" b="1" dirty="0">
                <a:sym typeface="Wingdings" panose="05000000000000000000" pitchFamily="2" charset="2"/>
              </a:rPr>
              <a:t> </a:t>
            </a:r>
            <a:r>
              <a:rPr lang="de-DE" b="1" dirty="0"/>
              <a:t> BETREUUNGSPLÄTZE FÜR </a:t>
            </a:r>
          </a:p>
          <a:p>
            <a:pPr algn="just">
              <a:buNone/>
            </a:pPr>
            <a:r>
              <a:rPr lang="de-DE" b="1" dirty="0"/>
              <a:t>	WALDSCHULKINDER ZUR VERFÜGUNG </a:t>
            </a:r>
          </a:p>
          <a:p>
            <a:pPr>
              <a:buNone/>
            </a:pPr>
            <a:r>
              <a:rPr lang="de-DE" dirty="0"/>
              <a:t>	</a:t>
            </a:r>
          </a:p>
          <a:p>
            <a:pPr>
              <a:buNone/>
            </a:pPr>
            <a:r>
              <a:rPr lang="de-DE" dirty="0"/>
              <a:t>	</a:t>
            </a:r>
          </a:p>
          <a:p>
            <a:pPr>
              <a:buNone/>
            </a:pPr>
            <a:r>
              <a:rPr lang="de-DE" dirty="0"/>
              <a:t>	</a:t>
            </a:r>
            <a:endParaRPr lang="de-DE" sz="1600" dirty="0"/>
          </a:p>
          <a:p>
            <a:pPr>
              <a:buNone/>
            </a:pP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LEISTUNGSSPEKTRUM 2020 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Wir betreuen in den hessischen Schulferien montags bis donnerstags von                  7.30h – 16.30 h und                             freitags von 7.30h bis 15.00h </a:t>
            </a:r>
          </a:p>
          <a:p>
            <a:r>
              <a:rPr lang="de-DE" dirty="0"/>
              <a:t>Geschlossen sind IMMER: die letzten 3 Wochen der Sommerferien; ab Beginn der Winterferien bis zum 01.01.d.J. und an den Brückentagen.</a:t>
            </a:r>
          </a:p>
          <a:p>
            <a:r>
              <a:rPr lang="de-DE" dirty="0"/>
              <a:t>Weitere Schließtage werden separat angekündigt. </a:t>
            </a:r>
            <a:r>
              <a:rPr lang="de-DE" sz="2000" dirty="0" err="1"/>
              <a:t>PädagogischeTage</a:t>
            </a:r>
            <a:r>
              <a:rPr lang="de-DE" sz="2000" dirty="0"/>
              <a:t> etc</a:t>
            </a:r>
            <a:r>
              <a:rPr lang="de-DE" dirty="0"/>
              <a:t>.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/>
              <a:t>Ferienbetreuung an der Waldschule </a:t>
            </a:r>
          </a:p>
        </p:txBody>
      </p:sp>
    </p:spTree>
    <p:extLst>
      <p:ext uri="{BB962C8B-B14F-4D97-AF65-F5344CB8AC3E}">
        <p14:creationId xmlns:p14="http://schemas.microsoft.com/office/powerpoint/2010/main" val="744168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9826379"/>
              </p:ext>
            </p:extLst>
          </p:nvPr>
        </p:nvGraphicFramePr>
        <p:xfrm>
          <a:off x="539552" y="1196752"/>
          <a:ext cx="8013576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Aktuelle Kinderzahlen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380073" y="6407944"/>
            <a:ext cx="2208152" cy="365125"/>
          </a:xfrm>
        </p:spPr>
        <p:txBody>
          <a:bodyPr/>
          <a:lstStyle/>
          <a:p>
            <a:r>
              <a:rPr lang="en-US"/>
              <a:t>Copyright by B. Reith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51766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imos">
  <a:themeElements>
    <a:clrScheme name="Deimos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Deimos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Deimo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1564</Words>
  <Application>Microsoft Office PowerPoint</Application>
  <PresentationFormat>Bildschirmpräsentation (4:3)</PresentationFormat>
  <Paragraphs>225</Paragraphs>
  <Slides>42</Slides>
  <Notes>9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42</vt:i4>
      </vt:variant>
    </vt:vector>
  </HeadingPairs>
  <TitlesOfParts>
    <vt:vector size="48" baseType="lpstr">
      <vt:lpstr>Calibri</vt:lpstr>
      <vt:lpstr>Lucida Sans Unicode</vt:lpstr>
      <vt:lpstr>Verdana</vt:lpstr>
      <vt:lpstr>Wingdings 2</vt:lpstr>
      <vt:lpstr>Wingdings 3</vt:lpstr>
      <vt:lpstr>Deimos</vt:lpstr>
      <vt:lpstr>      Elternabend „24.06.2020“         Herzlich Willkommen       Im FreizeitPädagogischen Zentrum an der Waldschule  </vt:lpstr>
      <vt:lpstr>Themen:  </vt:lpstr>
      <vt:lpstr>WER SIND WIR ?</vt:lpstr>
      <vt:lpstr>PowerPoint-Präsentation</vt:lpstr>
      <vt:lpstr>Ganztagsbetreuung an der Waldschule in Obertshausen – Partnermodell -</vt:lpstr>
      <vt:lpstr>WAS LEISTEN WIR?</vt:lpstr>
      <vt:lpstr>LEISTUNGSSPEKTRUM 2020 </vt:lpstr>
      <vt:lpstr>Ferienbetreuung an der Waldschule </vt:lpstr>
      <vt:lpstr>Aktuelle Kinderzahlen</vt:lpstr>
      <vt:lpstr>PowerPoint-Präsentation</vt:lpstr>
      <vt:lpstr>Mitarbeiter des FPZ 2020</vt:lpstr>
      <vt:lpstr>Wie sehen die Mitarbeiter aus ?</vt:lpstr>
      <vt:lpstr>Was  und wie fördern diese Mitarbeiter ? </vt:lpstr>
      <vt:lpstr>Elternfragen zum Leistungsspektrum</vt:lpstr>
      <vt:lpstr>PowerPoint-Präsentation</vt:lpstr>
      <vt:lpstr>Allgemeine Regeln im FPZ </vt:lpstr>
      <vt:lpstr>PowerPoint-Präsentation</vt:lpstr>
      <vt:lpstr>PowerPoint-Präsentation</vt:lpstr>
      <vt:lpstr>Schnuppertag am 17.08.2020</vt:lpstr>
      <vt:lpstr>      Offene Fragen?</vt:lpstr>
      <vt:lpstr>Wie geht es mit dem Ausbau der Betreuungskapazität in 2021 weiter? </vt:lpstr>
      <vt:lpstr> Corona und der Betreuungsbeginn </vt:lpstr>
      <vt:lpstr>Einschulung 2020 </vt:lpstr>
      <vt:lpstr>Wie wird mein Kind betreut ?  </vt:lpstr>
      <vt:lpstr>Informationsfluß </vt:lpstr>
      <vt:lpstr>Plan B </vt:lpstr>
      <vt:lpstr>Rundgang durch die Räume</vt:lpstr>
      <vt:lpstr>Spinde für Ranzen, Jacken und Schuhe </vt:lpstr>
      <vt:lpstr>Unsere Anmeldung im “Gebäude A”</vt:lpstr>
      <vt:lpstr>Mensa </vt:lpstr>
      <vt:lpstr>Freispiel  </vt:lpstr>
      <vt:lpstr>Unser Außengelände  Gebäude “A” mit Basketballhof  Ruhegarten  </vt:lpstr>
      <vt:lpstr>Unsere Höfe Fußballfeld    Klettergerüst   </vt:lpstr>
      <vt:lpstr>Spielzimmer im “Gebäude A”  </vt:lpstr>
      <vt:lpstr>Ruheraum im „Gebäude A“</vt:lpstr>
      <vt:lpstr>Bewegungsraum im “Gebäude A”</vt:lpstr>
      <vt:lpstr>Unser “Gebäude B”</vt:lpstr>
      <vt:lpstr>Malatelier</vt:lpstr>
      <vt:lpstr>Bauzimmer  </vt:lpstr>
      <vt:lpstr>Unser “Aldi “</vt:lpstr>
      <vt:lpstr>Wie meldet sich mein Kind an ? 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Elternabend „24.06.2020“         Herzlich Willkommen       Im FreizeitPädagogischen Zentrum an der Waldschule  </dc:title>
  <dc:creator>Brigitte Reith</dc:creator>
  <cp:lastModifiedBy>Brigitte Reith</cp:lastModifiedBy>
  <cp:revision>32</cp:revision>
  <cp:lastPrinted>2020-06-09T06:47:52Z</cp:lastPrinted>
  <dcterms:created xsi:type="dcterms:W3CDTF">2020-06-04T09:42:13Z</dcterms:created>
  <dcterms:modified xsi:type="dcterms:W3CDTF">2020-06-23T06:08:38Z</dcterms:modified>
</cp:coreProperties>
</file>